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 id="2147483653" r:id="rId3"/>
    <p:sldMasterId id="2147483652" r:id="rId4"/>
    <p:sldMasterId id="2147483651" r:id="rId5"/>
  </p:sldMasterIdLst>
  <p:notesMasterIdLst>
    <p:notesMasterId r:id="rId21"/>
  </p:notesMasterIdLst>
  <p:handoutMasterIdLst>
    <p:handoutMasterId r:id="rId22"/>
  </p:handoutMasterIdLst>
  <p:sldIdLst>
    <p:sldId id="257" r:id="rId6"/>
    <p:sldId id="455" r:id="rId7"/>
    <p:sldId id="460" r:id="rId8"/>
    <p:sldId id="512" r:id="rId9"/>
    <p:sldId id="520" r:id="rId10"/>
    <p:sldId id="493" r:id="rId11"/>
    <p:sldId id="514" r:id="rId12"/>
    <p:sldId id="521" r:id="rId13"/>
    <p:sldId id="522" r:id="rId14"/>
    <p:sldId id="523" r:id="rId15"/>
    <p:sldId id="518" r:id="rId16"/>
    <p:sldId id="516" r:id="rId17"/>
    <p:sldId id="519" r:id="rId18"/>
    <p:sldId id="488" r:id="rId19"/>
    <p:sldId id="492" r:id="rId20"/>
  </p:sldIdLst>
  <p:sldSz cx="9144000" cy="6858000" type="screen4x3"/>
  <p:notesSz cx="7099300" cy="10234613"/>
  <p:defaultTextStyle>
    <a:defPPr>
      <a:defRPr lang="ru-RU"/>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FF33"/>
    <a:srgbClr val="CCFF66"/>
    <a:srgbClr val="99CC00"/>
    <a:srgbClr val="99FFCC"/>
    <a:srgbClr val="CCFF99"/>
    <a:srgbClr val="DDDDD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8" autoAdjust="0"/>
    <p:restoredTop sz="94915" autoAdjust="0"/>
  </p:normalViewPr>
  <p:slideViewPr>
    <p:cSldViewPr snapToGrid="0">
      <p:cViewPr>
        <p:scale>
          <a:sx n="75" d="100"/>
          <a:sy n="75" d="100"/>
        </p:scale>
        <p:origin x="17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54" y="172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CEE040E-0F6B-4D91-9D55-8EEE2602DD3E}"/>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defTabSz="955675" eaLnBrk="1" hangingPunct="1">
              <a:defRPr sz="1300" baseline="0">
                <a:latin typeface="Arial" charset="0"/>
              </a:defRPr>
            </a:lvl1pPr>
          </a:lstStyle>
          <a:p>
            <a:pPr>
              <a:defRPr/>
            </a:pPr>
            <a:endParaRPr lang="ru-RU"/>
          </a:p>
        </p:txBody>
      </p:sp>
      <p:sp>
        <p:nvSpPr>
          <p:cNvPr id="9219" name="Rectangle 3">
            <a:extLst>
              <a:ext uri="{FF2B5EF4-FFF2-40B4-BE49-F238E27FC236}">
                <a16:creationId xmlns:a16="http://schemas.microsoft.com/office/drawing/2014/main" id="{79AAF061-EC31-4B31-B0EF-ED8101D955DA}"/>
              </a:ext>
            </a:extLst>
          </p:cNvPr>
          <p:cNvSpPr>
            <a:spLocks noGrp="1" noChangeArrowheads="1"/>
          </p:cNvSpPr>
          <p:nvPr>
            <p:ph type="dt" sz="quarter" idx="1"/>
          </p:nvPr>
        </p:nvSpPr>
        <p:spPr bwMode="auto">
          <a:xfrm>
            <a:off x="4022725" y="0"/>
            <a:ext cx="3074988" cy="512763"/>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algn="r" defTabSz="955675" eaLnBrk="1" hangingPunct="1">
              <a:defRPr sz="1300" baseline="0">
                <a:latin typeface="Arial" charset="0"/>
              </a:defRPr>
            </a:lvl1pPr>
          </a:lstStyle>
          <a:p>
            <a:pPr>
              <a:defRPr/>
            </a:pPr>
            <a:endParaRPr lang="ru-RU"/>
          </a:p>
        </p:txBody>
      </p:sp>
      <p:sp>
        <p:nvSpPr>
          <p:cNvPr id="9220" name="Rectangle 4">
            <a:extLst>
              <a:ext uri="{FF2B5EF4-FFF2-40B4-BE49-F238E27FC236}">
                <a16:creationId xmlns:a16="http://schemas.microsoft.com/office/drawing/2014/main" id="{AF00EBCF-69D2-4320-8558-57CAA136F58F}"/>
              </a:ext>
            </a:extLst>
          </p:cNvPr>
          <p:cNvSpPr>
            <a:spLocks noGrp="1" noChangeArrowheads="1"/>
          </p:cNvSpPr>
          <p:nvPr>
            <p:ph type="ftr" sz="quarter" idx="2"/>
          </p:nvPr>
        </p:nvSpPr>
        <p:spPr bwMode="auto">
          <a:xfrm>
            <a:off x="0" y="9720263"/>
            <a:ext cx="3074988" cy="51276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defTabSz="955675" eaLnBrk="1" hangingPunct="1">
              <a:defRPr sz="1300" baseline="0">
                <a:latin typeface="Arial" charset="0"/>
              </a:defRPr>
            </a:lvl1pPr>
          </a:lstStyle>
          <a:p>
            <a:pPr>
              <a:defRPr/>
            </a:pPr>
            <a:endParaRPr lang="ru-RU"/>
          </a:p>
        </p:txBody>
      </p:sp>
      <p:sp>
        <p:nvSpPr>
          <p:cNvPr id="9221" name="Rectangle 5">
            <a:extLst>
              <a:ext uri="{FF2B5EF4-FFF2-40B4-BE49-F238E27FC236}">
                <a16:creationId xmlns:a16="http://schemas.microsoft.com/office/drawing/2014/main" id="{9A8B448D-CF98-414B-BC53-0F2F9B5CDBB4}"/>
              </a:ext>
            </a:extLst>
          </p:cNvPr>
          <p:cNvSpPr>
            <a:spLocks noGrp="1" noChangeArrowheads="1"/>
          </p:cNvSpPr>
          <p:nvPr>
            <p:ph type="sldNum" sz="quarter" idx="3"/>
          </p:nvPr>
        </p:nvSpPr>
        <p:spPr bwMode="auto">
          <a:xfrm>
            <a:off x="4022725" y="9720263"/>
            <a:ext cx="3074988" cy="51276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algn="r" defTabSz="955675" eaLnBrk="1" hangingPunct="1">
              <a:defRPr sz="1300" baseline="0"/>
            </a:lvl1pPr>
          </a:lstStyle>
          <a:p>
            <a:pPr>
              <a:defRPr/>
            </a:pPr>
            <a:fld id="{C731627F-50AD-401D-BF8A-ADEE0CBBBD2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5AF4D47-1B42-4BC7-A2D0-D41846DA11F5}"/>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defTabSz="955675" eaLnBrk="1" hangingPunct="1">
              <a:defRPr sz="1300" baseline="0">
                <a:latin typeface="Arial" charset="0"/>
              </a:defRPr>
            </a:lvl1pPr>
          </a:lstStyle>
          <a:p>
            <a:pPr>
              <a:defRPr/>
            </a:pPr>
            <a:endParaRPr lang="ru-RU"/>
          </a:p>
        </p:txBody>
      </p:sp>
      <p:sp>
        <p:nvSpPr>
          <p:cNvPr id="7171" name="Rectangle 3">
            <a:extLst>
              <a:ext uri="{FF2B5EF4-FFF2-40B4-BE49-F238E27FC236}">
                <a16:creationId xmlns:a16="http://schemas.microsoft.com/office/drawing/2014/main" id="{861BB612-1884-48C4-9103-C3CEF8F8D46C}"/>
              </a:ext>
            </a:extLst>
          </p:cNvPr>
          <p:cNvSpPr>
            <a:spLocks noGrp="1" noChangeArrowheads="1"/>
          </p:cNvSpPr>
          <p:nvPr>
            <p:ph type="dt" idx="1"/>
          </p:nvPr>
        </p:nvSpPr>
        <p:spPr bwMode="auto">
          <a:xfrm>
            <a:off x="4022725" y="0"/>
            <a:ext cx="3074988" cy="512763"/>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algn="r" defTabSz="955675" eaLnBrk="1" hangingPunct="1">
              <a:defRPr sz="1300" baseline="0">
                <a:latin typeface="Arial" charset="0"/>
              </a:defRPr>
            </a:lvl1pPr>
          </a:lstStyle>
          <a:p>
            <a:pPr>
              <a:defRPr/>
            </a:pPr>
            <a:endParaRPr lang="ru-RU"/>
          </a:p>
        </p:txBody>
      </p:sp>
      <p:sp>
        <p:nvSpPr>
          <p:cNvPr id="44036" name="Rectangle 4">
            <a:extLst>
              <a:ext uri="{FF2B5EF4-FFF2-40B4-BE49-F238E27FC236}">
                <a16:creationId xmlns:a16="http://schemas.microsoft.com/office/drawing/2014/main" id="{2340F8D1-CF95-4236-98BA-A45C9A246320}"/>
              </a:ext>
            </a:extLst>
          </p:cNvPr>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EDD7AB91-B623-4566-8BD3-5772156D912B}"/>
              </a:ext>
            </a:extLst>
          </p:cNvPr>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7174" name="Rectangle 6">
            <a:extLst>
              <a:ext uri="{FF2B5EF4-FFF2-40B4-BE49-F238E27FC236}">
                <a16:creationId xmlns:a16="http://schemas.microsoft.com/office/drawing/2014/main" id="{ACCE034D-7791-4D6D-A309-F2D85F39FEF9}"/>
              </a:ext>
            </a:extLst>
          </p:cNvPr>
          <p:cNvSpPr>
            <a:spLocks noGrp="1" noChangeArrowheads="1"/>
          </p:cNvSpPr>
          <p:nvPr>
            <p:ph type="ftr" sz="quarter" idx="4"/>
          </p:nvPr>
        </p:nvSpPr>
        <p:spPr bwMode="auto">
          <a:xfrm>
            <a:off x="0" y="9720263"/>
            <a:ext cx="3074988" cy="51276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defTabSz="955675" eaLnBrk="1" hangingPunct="1">
              <a:defRPr sz="1300" baseline="0">
                <a:latin typeface="Arial" charset="0"/>
              </a:defRPr>
            </a:lvl1pPr>
          </a:lstStyle>
          <a:p>
            <a:pPr>
              <a:defRPr/>
            </a:pPr>
            <a:endParaRPr lang="ru-RU"/>
          </a:p>
        </p:txBody>
      </p:sp>
      <p:sp>
        <p:nvSpPr>
          <p:cNvPr id="7175" name="Rectangle 7">
            <a:extLst>
              <a:ext uri="{FF2B5EF4-FFF2-40B4-BE49-F238E27FC236}">
                <a16:creationId xmlns:a16="http://schemas.microsoft.com/office/drawing/2014/main" id="{516A389F-A745-4D6E-9A4A-73363663C51E}"/>
              </a:ext>
            </a:extLst>
          </p:cNvPr>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algn="r" defTabSz="955675" eaLnBrk="1" hangingPunct="1">
              <a:defRPr sz="1300" baseline="0"/>
            </a:lvl1pPr>
          </a:lstStyle>
          <a:p>
            <a:pPr>
              <a:defRPr/>
            </a:pPr>
            <a:fld id="{C19C3A49-D990-482D-BC94-F519D38C70B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9AE9900-A3DF-4F81-8CF5-4EFC496F6E7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DBC4E1CC-9F63-4F65-B53D-DE90D4991A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9647FAE-1CF4-4BB7-A42F-95E6B439B5D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2E9EF95-7049-4617-BCFD-B5BEC5C81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D775965-3A37-4265-9A02-A4555A1CE163}"/>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D22C3DA-CE60-4892-AA4B-9CF3ACC25018}"/>
              </a:ext>
            </a:extLst>
          </p:cNvPr>
          <p:cNvSpPr>
            <a:spLocks noGrp="1" noChangeArrowheads="1"/>
          </p:cNvSpPr>
          <p:nvPr>
            <p:ph type="body" idx="1"/>
          </p:nvPr>
        </p:nvSpPr>
        <p:spPr>
          <a:xfrm>
            <a:off x="709613" y="4891088"/>
            <a:ext cx="5680075"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9C3A49-D990-482D-BC94-F519D38C70B9}" type="slidenum">
              <a:rPr lang="ru-RU" altLang="ru-RU" smtClean="0"/>
              <a:pPr>
                <a:defRPr/>
              </a:pPr>
              <a:t>12</a:t>
            </a:fld>
            <a:endParaRPr lang="ru-RU" altLang="ru-RU"/>
          </a:p>
        </p:txBody>
      </p:sp>
    </p:spTree>
    <p:extLst>
      <p:ext uri="{BB962C8B-B14F-4D97-AF65-F5344CB8AC3E}">
        <p14:creationId xmlns:p14="http://schemas.microsoft.com/office/powerpoint/2010/main" val="190575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a:extLst>
              <a:ext uri="{FF2B5EF4-FFF2-40B4-BE49-F238E27FC236}">
                <a16:creationId xmlns:a16="http://schemas.microsoft.com/office/drawing/2014/main" id="{22E8BC71-654D-4979-9573-C73EC748DC69}"/>
              </a:ext>
            </a:extLst>
          </p:cNvPr>
          <p:cNvSpPr>
            <a:spLocks noGrp="1" noRot="1" noChangeAspect="1" noChangeArrowheads="1" noTextEdit="1"/>
          </p:cNvSpPr>
          <p:nvPr>
            <p:ph type="sldImg"/>
          </p:nvPr>
        </p:nvSpPr>
        <p:spPr>
          <a:ln/>
        </p:spPr>
      </p:sp>
      <p:sp>
        <p:nvSpPr>
          <p:cNvPr id="59395" name="Заметки 2">
            <a:extLst>
              <a:ext uri="{FF2B5EF4-FFF2-40B4-BE49-F238E27FC236}">
                <a16:creationId xmlns:a16="http://schemas.microsoft.com/office/drawing/2014/main" id="{BE133E22-C5A8-4835-8814-F7F833D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
        <p:nvSpPr>
          <p:cNvPr id="59396" name="Номер слайда 3">
            <a:extLst>
              <a:ext uri="{FF2B5EF4-FFF2-40B4-BE49-F238E27FC236}">
                <a16:creationId xmlns:a16="http://schemas.microsoft.com/office/drawing/2014/main" id="{087830F3-C586-4168-A150-3815CA3C2D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3E2B8-FB7B-4F89-9080-563FE8852E26}" type="slidenum">
              <a:rPr lang="ru-RU" altLang="ru-RU" sz="1300" smtClean="0"/>
              <a:pPr>
                <a:spcBef>
                  <a:spcPct val="0"/>
                </a:spcBef>
              </a:pPr>
              <a:t>14</a:t>
            </a:fld>
            <a:endParaRPr lang="ru-RU" altLang="ru-RU"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a:extLst>
              <a:ext uri="{FF2B5EF4-FFF2-40B4-BE49-F238E27FC236}">
                <a16:creationId xmlns:a16="http://schemas.microsoft.com/office/drawing/2014/main" id="{23938139-45CE-4B29-8919-1239E8BBC55F}"/>
              </a:ext>
            </a:extLst>
          </p:cNvPr>
          <p:cNvSpPr>
            <a:spLocks noGrp="1" noRot="1" noChangeAspect="1" noChangeArrowheads="1" noTextEdit="1"/>
          </p:cNvSpPr>
          <p:nvPr>
            <p:ph type="sldImg"/>
          </p:nvPr>
        </p:nvSpPr>
        <p:spPr>
          <a:ln/>
        </p:spPr>
      </p:sp>
      <p:sp>
        <p:nvSpPr>
          <p:cNvPr id="61443" name="Заметки 2">
            <a:extLst>
              <a:ext uri="{FF2B5EF4-FFF2-40B4-BE49-F238E27FC236}">
                <a16:creationId xmlns:a16="http://schemas.microsoft.com/office/drawing/2014/main" id="{51F5A7BA-85D8-4E40-9B47-56B926B2FD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
        <p:nvSpPr>
          <p:cNvPr id="61444" name="Номер слайда 3">
            <a:extLst>
              <a:ext uri="{FF2B5EF4-FFF2-40B4-BE49-F238E27FC236}">
                <a16:creationId xmlns:a16="http://schemas.microsoft.com/office/drawing/2014/main" id="{270CFBE0-FE8D-4B0E-A593-B1D1219DD2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6D075B-3B02-4BED-985E-4002A2F5B30C}" type="slidenum">
              <a:rPr lang="ru-RU" altLang="ru-RU" sz="1300" smtClean="0"/>
              <a:pPr>
                <a:spcBef>
                  <a:spcPct val="0"/>
                </a:spcBef>
              </a:pPr>
              <a:t>15</a:t>
            </a:fld>
            <a:endParaRPr lang="ru-RU" altLang="ru-RU"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extLst>
      <p:ext uri="{BB962C8B-B14F-4D97-AF65-F5344CB8AC3E}">
        <p14:creationId xmlns:p14="http://schemas.microsoft.com/office/powerpoint/2010/main" val="51707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0515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48350"/>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2943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a:extLst>
              <a:ext uri="{FF2B5EF4-FFF2-40B4-BE49-F238E27FC236}">
                <a16:creationId xmlns:a16="http://schemas.microsoft.com/office/drawing/2014/main" id="{4BC344EB-DF12-4EDA-A7BB-F1D9866F8D8E}"/>
              </a:ext>
            </a:extLst>
          </p:cNvPr>
          <p:cNvSpPr>
            <a:spLocks noGrp="1" noChangeArrowheads="1"/>
          </p:cNvSpPr>
          <p:nvPr>
            <p:ph type="sldNum" sz="quarter" idx="10"/>
          </p:nvPr>
        </p:nvSpPr>
        <p:spPr/>
        <p:txBody>
          <a:bodyPr/>
          <a:lstStyle>
            <a:lvl1pPr>
              <a:defRPr/>
            </a:lvl1pPr>
          </a:lstStyle>
          <a:p>
            <a:pPr>
              <a:defRPr/>
            </a:pPr>
            <a:fld id="{D9FCCCD3-18C4-444D-B188-934D4958FD5A}"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1800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50CC9D73-5CC4-4ED9-952F-432487591D9F}"/>
              </a:ext>
            </a:extLst>
          </p:cNvPr>
          <p:cNvSpPr>
            <a:spLocks noGrp="1" noChangeArrowheads="1"/>
          </p:cNvSpPr>
          <p:nvPr>
            <p:ph type="sldNum" sz="quarter" idx="10"/>
          </p:nvPr>
        </p:nvSpPr>
        <p:spPr/>
        <p:txBody>
          <a:bodyPr/>
          <a:lstStyle>
            <a:lvl1pPr>
              <a:defRPr/>
            </a:lvl1pPr>
          </a:lstStyle>
          <a:p>
            <a:pPr>
              <a:defRPr/>
            </a:pPr>
            <a:fld id="{6C45B57F-2A39-45D9-9391-F02595FF0C7E}"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140495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a:extLst>
              <a:ext uri="{FF2B5EF4-FFF2-40B4-BE49-F238E27FC236}">
                <a16:creationId xmlns:a16="http://schemas.microsoft.com/office/drawing/2014/main" id="{706C38D5-0A62-45DA-BD6C-AA243E182BB4}"/>
              </a:ext>
            </a:extLst>
          </p:cNvPr>
          <p:cNvSpPr>
            <a:spLocks noGrp="1" noChangeArrowheads="1"/>
          </p:cNvSpPr>
          <p:nvPr>
            <p:ph type="sldNum" sz="quarter" idx="10"/>
          </p:nvPr>
        </p:nvSpPr>
        <p:spPr/>
        <p:txBody>
          <a:bodyPr/>
          <a:lstStyle>
            <a:lvl1pPr>
              <a:defRPr/>
            </a:lvl1pPr>
          </a:lstStyle>
          <a:p>
            <a:pPr>
              <a:defRPr/>
            </a:pPr>
            <a:fld id="{9EF88E64-08FF-4E1A-97B2-0FD00E896239}"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8507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a:extLst>
              <a:ext uri="{FF2B5EF4-FFF2-40B4-BE49-F238E27FC236}">
                <a16:creationId xmlns:a16="http://schemas.microsoft.com/office/drawing/2014/main" id="{D6AC9BE4-2F40-4FF4-945F-DEA277F3AAD2}"/>
              </a:ext>
            </a:extLst>
          </p:cNvPr>
          <p:cNvSpPr>
            <a:spLocks noGrp="1" noChangeArrowheads="1"/>
          </p:cNvSpPr>
          <p:nvPr>
            <p:ph type="sldNum" sz="quarter" idx="10"/>
          </p:nvPr>
        </p:nvSpPr>
        <p:spPr/>
        <p:txBody>
          <a:bodyPr/>
          <a:lstStyle>
            <a:lvl1pPr>
              <a:defRPr/>
            </a:lvl1pPr>
          </a:lstStyle>
          <a:p>
            <a:pPr>
              <a:defRPr/>
            </a:pPr>
            <a:fld id="{3B0BF3C5-6C62-4949-9D46-F55E802D9DD5}"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76305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Slide Number Placeholder 6">
            <a:extLst>
              <a:ext uri="{FF2B5EF4-FFF2-40B4-BE49-F238E27FC236}">
                <a16:creationId xmlns:a16="http://schemas.microsoft.com/office/drawing/2014/main" id="{BF2F8B32-B7CE-4680-99CD-CF13928F111C}"/>
              </a:ext>
            </a:extLst>
          </p:cNvPr>
          <p:cNvSpPr>
            <a:spLocks noGrp="1" noChangeArrowheads="1"/>
          </p:cNvSpPr>
          <p:nvPr>
            <p:ph type="sldNum" sz="quarter" idx="10"/>
          </p:nvPr>
        </p:nvSpPr>
        <p:spPr/>
        <p:txBody>
          <a:bodyPr/>
          <a:lstStyle>
            <a:lvl1pPr>
              <a:defRPr/>
            </a:lvl1pPr>
          </a:lstStyle>
          <a:p>
            <a:pPr>
              <a:defRPr/>
            </a:pPr>
            <a:fld id="{03FB91FC-C3A1-4681-9076-574876E8D924}"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74147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a:extLst>
              <a:ext uri="{FF2B5EF4-FFF2-40B4-BE49-F238E27FC236}">
                <a16:creationId xmlns:a16="http://schemas.microsoft.com/office/drawing/2014/main" id="{7AA818B1-396A-4C80-8576-0349EDCF4CBE}"/>
              </a:ext>
            </a:extLst>
          </p:cNvPr>
          <p:cNvSpPr>
            <a:spLocks noGrp="1" noChangeArrowheads="1"/>
          </p:cNvSpPr>
          <p:nvPr>
            <p:ph type="sldNum" sz="quarter" idx="10"/>
          </p:nvPr>
        </p:nvSpPr>
        <p:spPr/>
        <p:txBody>
          <a:bodyPr/>
          <a:lstStyle>
            <a:lvl1pPr>
              <a:defRPr/>
            </a:lvl1pPr>
          </a:lstStyle>
          <a:p>
            <a:pPr>
              <a:defRPr/>
            </a:pPr>
            <a:fld id="{8D448FAA-CCE2-4DF2-AEB9-CFFE097F7AAE}"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87570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4E51726-8976-43A7-9A5D-45FD51C15F42}"/>
              </a:ext>
            </a:extLst>
          </p:cNvPr>
          <p:cNvSpPr>
            <a:spLocks noGrp="1" noChangeArrowheads="1"/>
          </p:cNvSpPr>
          <p:nvPr>
            <p:ph type="sldNum" sz="quarter" idx="10"/>
          </p:nvPr>
        </p:nvSpPr>
        <p:spPr/>
        <p:txBody>
          <a:bodyPr/>
          <a:lstStyle>
            <a:lvl1pPr>
              <a:defRPr/>
            </a:lvl1pPr>
          </a:lstStyle>
          <a:p>
            <a:pPr>
              <a:defRPr/>
            </a:pPr>
            <a:fld id="{734B76AB-92F1-49B1-80D1-F2C54DE7CFBF}"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76498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id="{8ECF4272-29F8-4F3F-83F3-ABECBD3BC82A}"/>
              </a:ext>
            </a:extLst>
          </p:cNvPr>
          <p:cNvSpPr>
            <a:spLocks noGrp="1" noChangeArrowheads="1"/>
          </p:cNvSpPr>
          <p:nvPr>
            <p:ph type="sldNum" sz="quarter" idx="10"/>
          </p:nvPr>
        </p:nvSpPr>
        <p:spPr/>
        <p:txBody>
          <a:bodyPr/>
          <a:lstStyle>
            <a:lvl1pPr>
              <a:defRPr/>
            </a:lvl1pPr>
          </a:lstStyle>
          <a:p>
            <a:pPr>
              <a:defRPr/>
            </a:pPr>
            <a:fld id="{6530E0EA-A971-4198-8385-E22120AAA96E}"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73325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90945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id="{9C49F8CB-20CE-49A7-83EF-06460F75A617}"/>
              </a:ext>
            </a:extLst>
          </p:cNvPr>
          <p:cNvSpPr>
            <a:spLocks noGrp="1" noChangeArrowheads="1"/>
          </p:cNvSpPr>
          <p:nvPr>
            <p:ph type="sldNum" sz="quarter" idx="10"/>
          </p:nvPr>
        </p:nvSpPr>
        <p:spPr/>
        <p:txBody>
          <a:bodyPr/>
          <a:lstStyle>
            <a:lvl1pPr>
              <a:defRPr/>
            </a:lvl1pPr>
          </a:lstStyle>
          <a:p>
            <a:pPr>
              <a:defRPr/>
            </a:pPr>
            <a:fld id="{CD407791-A480-4526-9D5B-79FC5FEDA3E2}"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558932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35AC9C97-0329-48A5-B1EB-B95560763C3F}"/>
              </a:ext>
            </a:extLst>
          </p:cNvPr>
          <p:cNvSpPr>
            <a:spLocks noGrp="1" noChangeArrowheads="1"/>
          </p:cNvSpPr>
          <p:nvPr>
            <p:ph type="sldNum" sz="quarter" idx="10"/>
          </p:nvPr>
        </p:nvSpPr>
        <p:spPr/>
        <p:txBody>
          <a:bodyPr/>
          <a:lstStyle>
            <a:lvl1pPr>
              <a:defRPr/>
            </a:lvl1pPr>
          </a:lstStyle>
          <a:p>
            <a:pPr>
              <a:defRPr/>
            </a:pPr>
            <a:fld id="{C468BC26-F943-4CDA-97E8-42B4C8D64B92}"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26762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F914BEE0-F357-4203-A42F-4B00B691DFDE}"/>
              </a:ext>
            </a:extLst>
          </p:cNvPr>
          <p:cNvSpPr>
            <a:spLocks noGrp="1" noChangeArrowheads="1"/>
          </p:cNvSpPr>
          <p:nvPr>
            <p:ph type="sldNum" sz="quarter" idx="10"/>
          </p:nvPr>
        </p:nvSpPr>
        <p:spPr/>
        <p:txBody>
          <a:bodyPr/>
          <a:lstStyle>
            <a:lvl1pPr>
              <a:defRPr/>
            </a:lvl1pPr>
          </a:lstStyle>
          <a:p>
            <a:pPr>
              <a:defRPr/>
            </a:pPr>
            <a:fld id="{93BE2D9F-E9E4-4A0E-B24F-B5F998C9ABED}"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282144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a:extLst>
              <a:ext uri="{FF2B5EF4-FFF2-40B4-BE49-F238E27FC236}">
                <a16:creationId xmlns:a16="http://schemas.microsoft.com/office/drawing/2014/main" id="{D83EA104-4FA2-4AE7-8AF6-B7F2788EDB6A}"/>
              </a:ext>
            </a:extLst>
          </p:cNvPr>
          <p:cNvSpPr>
            <a:spLocks noGrp="1" noChangeArrowheads="1"/>
          </p:cNvSpPr>
          <p:nvPr>
            <p:ph type="sldNum" sz="quarter" idx="10"/>
          </p:nvPr>
        </p:nvSpPr>
        <p:spPr/>
        <p:txBody>
          <a:bodyPr/>
          <a:lstStyle>
            <a:lvl1pPr>
              <a:defRPr/>
            </a:lvl1pPr>
          </a:lstStyle>
          <a:p>
            <a:pPr>
              <a:defRPr/>
            </a:pPr>
            <a:fld id="{83C405DC-591D-435D-9589-851E7D091544}"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34090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6">
            <a:extLst>
              <a:ext uri="{FF2B5EF4-FFF2-40B4-BE49-F238E27FC236}">
                <a16:creationId xmlns:a16="http://schemas.microsoft.com/office/drawing/2014/main" id="{3DADB950-12DB-4939-A0AA-83572909EC68}"/>
              </a:ext>
            </a:extLst>
          </p:cNvPr>
          <p:cNvSpPr>
            <a:spLocks noGrp="1" noChangeArrowheads="1"/>
          </p:cNvSpPr>
          <p:nvPr>
            <p:ph type="sldNum" sz="quarter" idx="10"/>
          </p:nvPr>
        </p:nvSpPr>
        <p:spPr/>
        <p:txBody>
          <a:bodyPr/>
          <a:lstStyle>
            <a:lvl1pPr>
              <a:defRPr/>
            </a:lvl1pPr>
          </a:lstStyle>
          <a:p>
            <a:pPr>
              <a:defRPr/>
            </a:pPr>
            <a:fld id="{521A0372-FC05-4E67-9DCB-5C7F24A6FC84}"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5343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30725"/>
          </a:xfrm>
        </p:spPr>
        <p:txBody>
          <a:bodyPr/>
          <a:lstStyle/>
          <a:p>
            <a:pPr lvl="0"/>
            <a:endParaRPr lang="ru-RU" noProof="0"/>
          </a:p>
        </p:txBody>
      </p:sp>
      <p:sp>
        <p:nvSpPr>
          <p:cNvPr id="4" name="Rectangle 6">
            <a:extLst>
              <a:ext uri="{FF2B5EF4-FFF2-40B4-BE49-F238E27FC236}">
                <a16:creationId xmlns:a16="http://schemas.microsoft.com/office/drawing/2014/main" id="{D99BB553-C739-4DC6-B81B-8F358C5B8134}"/>
              </a:ext>
            </a:extLst>
          </p:cNvPr>
          <p:cNvSpPr>
            <a:spLocks noGrp="1" noChangeArrowheads="1"/>
          </p:cNvSpPr>
          <p:nvPr>
            <p:ph type="sldNum" sz="quarter" idx="10"/>
          </p:nvPr>
        </p:nvSpPr>
        <p:spPr/>
        <p:txBody>
          <a:bodyPr/>
          <a:lstStyle>
            <a:lvl1pPr>
              <a:defRPr/>
            </a:lvl1pPr>
          </a:lstStyle>
          <a:p>
            <a:pPr>
              <a:defRPr/>
            </a:pPr>
            <a:fld id="{B17A45F7-E237-4C09-836A-5DD619F6B823}"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960614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a:extLst>
              <a:ext uri="{FF2B5EF4-FFF2-40B4-BE49-F238E27FC236}">
                <a16:creationId xmlns:a16="http://schemas.microsoft.com/office/drawing/2014/main" id="{4DAFD658-AD7F-4388-95D6-94AEEFB91470}"/>
              </a:ext>
            </a:extLst>
          </p:cNvPr>
          <p:cNvSpPr>
            <a:spLocks noGrp="1" noChangeArrowheads="1"/>
          </p:cNvSpPr>
          <p:nvPr>
            <p:ph type="sldNum" sz="quarter" idx="10"/>
          </p:nvPr>
        </p:nvSpPr>
        <p:spPr/>
        <p:txBody>
          <a:bodyPr/>
          <a:lstStyle>
            <a:lvl1pPr>
              <a:defRPr/>
            </a:lvl1pPr>
          </a:lstStyle>
          <a:p>
            <a:pPr>
              <a:defRPr/>
            </a:pPr>
            <a:fld id="{6923FD41-36D0-4142-A7A0-084A5533AE2D}"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931950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81BAA278-7297-4F48-981F-FCE51B26082C}"/>
              </a:ext>
            </a:extLst>
          </p:cNvPr>
          <p:cNvSpPr>
            <a:spLocks noGrp="1" noChangeArrowheads="1"/>
          </p:cNvSpPr>
          <p:nvPr>
            <p:ph type="sldNum" sz="quarter" idx="10"/>
          </p:nvPr>
        </p:nvSpPr>
        <p:spPr/>
        <p:txBody>
          <a:bodyPr/>
          <a:lstStyle>
            <a:lvl1pPr>
              <a:defRPr/>
            </a:lvl1pPr>
          </a:lstStyle>
          <a:p>
            <a:pPr>
              <a:defRPr/>
            </a:pPr>
            <a:fld id="{99497392-D2E4-46B8-9676-76EA7B78E12B}"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938417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a:extLst>
              <a:ext uri="{FF2B5EF4-FFF2-40B4-BE49-F238E27FC236}">
                <a16:creationId xmlns:a16="http://schemas.microsoft.com/office/drawing/2014/main" id="{74DEACE4-76E6-4F85-8979-8B27127CCBFA}"/>
              </a:ext>
            </a:extLst>
          </p:cNvPr>
          <p:cNvSpPr>
            <a:spLocks noGrp="1" noChangeArrowheads="1"/>
          </p:cNvSpPr>
          <p:nvPr>
            <p:ph type="sldNum" sz="quarter" idx="10"/>
          </p:nvPr>
        </p:nvSpPr>
        <p:spPr/>
        <p:txBody>
          <a:bodyPr/>
          <a:lstStyle>
            <a:lvl1pPr>
              <a:defRPr/>
            </a:lvl1pPr>
          </a:lstStyle>
          <a:p>
            <a:pPr>
              <a:defRPr/>
            </a:pPr>
            <a:fld id="{AFEFB2D4-6CD4-4EE2-A218-79DADA55DA42}"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935726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a:extLst>
              <a:ext uri="{FF2B5EF4-FFF2-40B4-BE49-F238E27FC236}">
                <a16:creationId xmlns:a16="http://schemas.microsoft.com/office/drawing/2014/main" id="{8E7A659D-0B3B-483D-B201-1E43B513D634}"/>
              </a:ext>
            </a:extLst>
          </p:cNvPr>
          <p:cNvSpPr>
            <a:spLocks noGrp="1" noChangeArrowheads="1"/>
          </p:cNvSpPr>
          <p:nvPr>
            <p:ph type="sldNum" sz="quarter" idx="10"/>
          </p:nvPr>
        </p:nvSpPr>
        <p:spPr/>
        <p:txBody>
          <a:bodyPr/>
          <a:lstStyle>
            <a:lvl1pPr>
              <a:defRPr/>
            </a:lvl1pPr>
          </a:lstStyle>
          <a:p>
            <a:pPr>
              <a:defRPr/>
            </a:pPr>
            <a:fld id="{BEF2638A-F019-4684-BA8A-6B27B64B5ABA}"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5837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595862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Slide Number Placeholder 6">
            <a:extLst>
              <a:ext uri="{FF2B5EF4-FFF2-40B4-BE49-F238E27FC236}">
                <a16:creationId xmlns:a16="http://schemas.microsoft.com/office/drawing/2014/main" id="{D2AF81D3-8FB4-473C-A92C-1BA07DEEB181}"/>
              </a:ext>
            </a:extLst>
          </p:cNvPr>
          <p:cNvSpPr>
            <a:spLocks noGrp="1" noChangeArrowheads="1"/>
          </p:cNvSpPr>
          <p:nvPr>
            <p:ph type="sldNum" sz="quarter" idx="10"/>
          </p:nvPr>
        </p:nvSpPr>
        <p:spPr/>
        <p:txBody>
          <a:bodyPr/>
          <a:lstStyle>
            <a:lvl1pPr>
              <a:defRPr/>
            </a:lvl1pPr>
          </a:lstStyle>
          <a:p>
            <a:pPr>
              <a:defRPr/>
            </a:pPr>
            <a:fld id="{71DA0BE2-9358-4AFE-985B-E9B9444CAF43}"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70480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a:extLst>
              <a:ext uri="{FF2B5EF4-FFF2-40B4-BE49-F238E27FC236}">
                <a16:creationId xmlns:a16="http://schemas.microsoft.com/office/drawing/2014/main" id="{DCC3337F-4D22-4E74-9083-A134684225F7}"/>
              </a:ext>
            </a:extLst>
          </p:cNvPr>
          <p:cNvSpPr>
            <a:spLocks noGrp="1" noChangeArrowheads="1"/>
          </p:cNvSpPr>
          <p:nvPr>
            <p:ph type="sldNum" sz="quarter" idx="10"/>
          </p:nvPr>
        </p:nvSpPr>
        <p:spPr/>
        <p:txBody>
          <a:bodyPr/>
          <a:lstStyle>
            <a:lvl1pPr>
              <a:defRPr/>
            </a:lvl1pPr>
          </a:lstStyle>
          <a:p>
            <a:pPr>
              <a:defRPr/>
            </a:pPr>
            <a:fld id="{A8D201C9-06DF-47FC-89AF-AA3D6981F204}"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607622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B24F455-0FA8-470B-8D6F-F0B7ABDD2897}"/>
              </a:ext>
            </a:extLst>
          </p:cNvPr>
          <p:cNvSpPr>
            <a:spLocks noGrp="1" noChangeArrowheads="1"/>
          </p:cNvSpPr>
          <p:nvPr>
            <p:ph type="sldNum" sz="quarter" idx="10"/>
          </p:nvPr>
        </p:nvSpPr>
        <p:spPr/>
        <p:txBody>
          <a:bodyPr/>
          <a:lstStyle>
            <a:lvl1pPr>
              <a:defRPr/>
            </a:lvl1pPr>
          </a:lstStyle>
          <a:p>
            <a:pPr>
              <a:defRPr/>
            </a:pPr>
            <a:fld id="{AD2E9B88-543B-42E6-805C-663ED851C61D}"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341787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id="{CD99E39B-D440-466C-BCAE-4EB5FBDE9F16}"/>
              </a:ext>
            </a:extLst>
          </p:cNvPr>
          <p:cNvSpPr>
            <a:spLocks noGrp="1" noChangeArrowheads="1"/>
          </p:cNvSpPr>
          <p:nvPr>
            <p:ph type="sldNum" sz="quarter" idx="10"/>
          </p:nvPr>
        </p:nvSpPr>
        <p:spPr/>
        <p:txBody>
          <a:bodyPr/>
          <a:lstStyle>
            <a:lvl1pPr>
              <a:defRPr/>
            </a:lvl1pPr>
          </a:lstStyle>
          <a:p>
            <a:pPr>
              <a:defRPr/>
            </a:pPr>
            <a:fld id="{346E5D90-FCFE-4006-8D55-1E8B9EAF94CF}"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920523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id="{BFA4CA7B-BF83-4772-B70F-E2B84D745411}"/>
              </a:ext>
            </a:extLst>
          </p:cNvPr>
          <p:cNvSpPr>
            <a:spLocks noGrp="1" noChangeArrowheads="1"/>
          </p:cNvSpPr>
          <p:nvPr>
            <p:ph type="sldNum" sz="quarter" idx="10"/>
          </p:nvPr>
        </p:nvSpPr>
        <p:spPr/>
        <p:txBody>
          <a:bodyPr/>
          <a:lstStyle>
            <a:lvl1pPr>
              <a:defRPr/>
            </a:lvl1pPr>
          </a:lstStyle>
          <a:p>
            <a:pPr>
              <a:defRPr/>
            </a:pPr>
            <a:fld id="{89A892F5-EA7D-4622-96A6-D4658FDF02F1}"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085990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C8F505AE-B988-435E-A35B-34DC2FC3B0E7}"/>
              </a:ext>
            </a:extLst>
          </p:cNvPr>
          <p:cNvSpPr>
            <a:spLocks noGrp="1" noChangeArrowheads="1"/>
          </p:cNvSpPr>
          <p:nvPr>
            <p:ph type="sldNum" sz="quarter" idx="10"/>
          </p:nvPr>
        </p:nvSpPr>
        <p:spPr/>
        <p:txBody>
          <a:bodyPr/>
          <a:lstStyle>
            <a:lvl1pPr>
              <a:defRPr/>
            </a:lvl1pPr>
          </a:lstStyle>
          <a:p>
            <a:pPr>
              <a:defRPr/>
            </a:pPr>
            <a:fld id="{0548272E-99BA-40F9-9D5D-805BD9DB1DDE}"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007803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5A070FE4-A833-4170-B98F-34F975ADB915}"/>
              </a:ext>
            </a:extLst>
          </p:cNvPr>
          <p:cNvSpPr>
            <a:spLocks noGrp="1" noChangeArrowheads="1"/>
          </p:cNvSpPr>
          <p:nvPr>
            <p:ph type="sldNum" sz="quarter" idx="10"/>
          </p:nvPr>
        </p:nvSpPr>
        <p:spPr/>
        <p:txBody>
          <a:bodyPr/>
          <a:lstStyle>
            <a:lvl1pPr>
              <a:defRPr/>
            </a:lvl1pPr>
          </a:lstStyle>
          <a:p>
            <a:pPr>
              <a:defRPr/>
            </a:pPr>
            <a:fld id="{78F3D095-DD1D-4A10-B0BB-BB7245A94846}"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506833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30725"/>
          </a:xfrm>
        </p:spPr>
        <p:txBody>
          <a:bodyPr/>
          <a:lstStyle/>
          <a:p>
            <a:pPr lvl="0"/>
            <a:endParaRPr lang="ru-RU" noProof="0"/>
          </a:p>
        </p:txBody>
      </p:sp>
      <p:sp>
        <p:nvSpPr>
          <p:cNvPr id="4" name="Rectangle 6">
            <a:extLst>
              <a:ext uri="{FF2B5EF4-FFF2-40B4-BE49-F238E27FC236}">
                <a16:creationId xmlns:a16="http://schemas.microsoft.com/office/drawing/2014/main" id="{436BDA8F-F563-4A14-890D-C7B61409A9BA}"/>
              </a:ext>
            </a:extLst>
          </p:cNvPr>
          <p:cNvSpPr>
            <a:spLocks noGrp="1" noChangeArrowheads="1"/>
          </p:cNvSpPr>
          <p:nvPr>
            <p:ph type="sldNum" sz="quarter" idx="10"/>
          </p:nvPr>
        </p:nvSpPr>
        <p:spPr/>
        <p:txBody>
          <a:bodyPr/>
          <a:lstStyle>
            <a:lvl1pPr>
              <a:defRPr/>
            </a:lvl1pPr>
          </a:lstStyle>
          <a:p>
            <a:pPr>
              <a:defRPr/>
            </a:pPr>
            <a:fld id="{E92B50B9-C5EA-45ED-AFF6-08419365535D}"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948684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a:extLst>
              <a:ext uri="{FF2B5EF4-FFF2-40B4-BE49-F238E27FC236}">
                <a16:creationId xmlns:a16="http://schemas.microsoft.com/office/drawing/2014/main" id="{D1F51DE1-671E-4DEE-A747-F73839560571}"/>
              </a:ext>
            </a:extLst>
          </p:cNvPr>
          <p:cNvSpPr>
            <a:spLocks noGrp="1" noChangeArrowheads="1"/>
          </p:cNvSpPr>
          <p:nvPr>
            <p:ph type="sldNum" sz="quarter" idx="10"/>
          </p:nvPr>
        </p:nvSpPr>
        <p:spPr>
          <a:ln/>
        </p:spPr>
        <p:txBody>
          <a:bodyPr/>
          <a:lstStyle>
            <a:lvl1pPr>
              <a:defRPr/>
            </a:lvl1pPr>
          </a:lstStyle>
          <a:p>
            <a:pPr>
              <a:defRPr/>
            </a:pPr>
            <a:fld id="{67010DBD-21FB-46A5-B0C4-3A27843A2E0F}"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1490157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C1772AAF-3AEF-4514-ACAB-7DB1DA0450C1}"/>
              </a:ext>
            </a:extLst>
          </p:cNvPr>
          <p:cNvSpPr>
            <a:spLocks noGrp="1" noChangeArrowheads="1"/>
          </p:cNvSpPr>
          <p:nvPr>
            <p:ph type="sldNum" sz="quarter" idx="10"/>
          </p:nvPr>
        </p:nvSpPr>
        <p:spPr>
          <a:ln/>
        </p:spPr>
        <p:txBody>
          <a:bodyPr/>
          <a:lstStyle>
            <a:lvl1pPr>
              <a:defRPr/>
            </a:lvl1pPr>
          </a:lstStyle>
          <a:p>
            <a:pPr>
              <a:defRPr/>
            </a:pPr>
            <a:fld id="{614D9CDB-AE1E-41DC-9177-967877FBFD29}"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351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7777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a:extLst>
              <a:ext uri="{FF2B5EF4-FFF2-40B4-BE49-F238E27FC236}">
                <a16:creationId xmlns:a16="http://schemas.microsoft.com/office/drawing/2014/main" id="{83766DD1-F027-4354-99B2-3DEA8EA1817C}"/>
              </a:ext>
            </a:extLst>
          </p:cNvPr>
          <p:cNvSpPr>
            <a:spLocks noGrp="1" noChangeArrowheads="1"/>
          </p:cNvSpPr>
          <p:nvPr>
            <p:ph type="sldNum" sz="quarter" idx="10"/>
          </p:nvPr>
        </p:nvSpPr>
        <p:spPr>
          <a:ln/>
        </p:spPr>
        <p:txBody>
          <a:bodyPr/>
          <a:lstStyle>
            <a:lvl1pPr>
              <a:defRPr/>
            </a:lvl1pPr>
          </a:lstStyle>
          <a:p>
            <a:pPr>
              <a:defRPr/>
            </a:pPr>
            <a:fld id="{BBD6CDB9-3145-4936-B6CB-B8A3884EE2EF}"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980984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a:extLst>
              <a:ext uri="{FF2B5EF4-FFF2-40B4-BE49-F238E27FC236}">
                <a16:creationId xmlns:a16="http://schemas.microsoft.com/office/drawing/2014/main" id="{5E2B32D9-8844-4BA7-B1B1-E8AD8CE45A74}"/>
              </a:ext>
            </a:extLst>
          </p:cNvPr>
          <p:cNvSpPr>
            <a:spLocks noGrp="1" noChangeArrowheads="1"/>
          </p:cNvSpPr>
          <p:nvPr>
            <p:ph type="sldNum" sz="quarter" idx="10"/>
          </p:nvPr>
        </p:nvSpPr>
        <p:spPr>
          <a:ln/>
        </p:spPr>
        <p:txBody>
          <a:bodyPr/>
          <a:lstStyle>
            <a:lvl1pPr>
              <a:defRPr/>
            </a:lvl1pPr>
          </a:lstStyle>
          <a:p>
            <a:pPr>
              <a:defRPr/>
            </a:pPr>
            <a:fld id="{5B09C110-CF9C-4C6E-A852-69CF957F4711}"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7500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a:extLst>
              <a:ext uri="{FF2B5EF4-FFF2-40B4-BE49-F238E27FC236}">
                <a16:creationId xmlns:a16="http://schemas.microsoft.com/office/drawing/2014/main" id="{76E8A3C9-3A2D-4044-A4CA-2C70F9CFB5BF}"/>
              </a:ext>
            </a:extLst>
          </p:cNvPr>
          <p:cNvSpPr>
            <a:spLocks noGrp="1" noChangeArrowheads="1"/>
          </p:cNvSpPr>
          <p:nvPr>
            <p:ph type="sldNum" sz="quarter" idx="10"/>
          </p:nvPr>
        </p:nvSpPr>
        <p:spPr>
          <a:ln/>
        </p:spPr>
        <p:txBody>
          <a:bodyPr/>
          <a:lstStyle>
            <a:lvl1pPr>
              <a:defRPr/>
            </a:lvl1pPr>
          </a:lstStyle>
          <a:p>
            <a:pPr>
              <a:defRPr/>
            </a:pPr>
            <a:fld id="{72C39AFC-1829-4E20-A279-4207302B010C}"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596521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a:extLst>
              <a:ext uri="{FF2B5EF4-FFF2-40B4-BE49-F238E27FC236}">
                <a16:creationId xmlns:a16="http://schemas.microsoft.com/office/drawing/2014/main" id="{B63194A3-472A-460F-A242-87C001A0861C}"/>
              </a:ext>
            </a:extLst>
          </p:cNvPr>
          <p:cNvSpPr>
            <a:spLocks noGrp="1" noChangeArrowheads="1"/>
          </p:cNvSpPr>
          <p:nvPr>
            <p:ph type="sldNum" sz="quarter" idx="10"/>
          </p:nvPr>
        </p:nvSpPr>
        <p:spPr>
          <a:ln/>
        </p:spPr>
        <p:txBody>
          <a:bodyPr/>
          <a:lstStyle>
            <a:lvl1pPr>
              <a:defRPr/>
            </a:lvl1pPr>
          </a:lstStyle>
          <a:p>
            <a:pPr>
              <a:defRPr/>
            </a:pPr>
            <a:fld id="{39755525-9DA0-48D4-9440-687511C76018}"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846518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664B72E-4E3D-40CC-A06B-C7E2CDADE7E2}"/>
              </a:ext>
            </a:extLst>
          </p:cNvPr>
          <p:cNvSpPr>
            <a:spLocks noGrp="1" noChangeArrowheads="1"/>
          </p:cNvSpPr>
          <p:nvPr>
            <p:ph type="sldNum" sz="quarter" idx="10"/>
          </p:nvPr>
        </p:nvSpPr>
        <p:spPr>
          <a:ln/>
        </p:spPr>
        <p:txBody>
          <a:bodyPr/>
          <a:lstStyle>
            <a:lvl1pPr>
              <a:defRPr/>
            </a:lvl1pPr>
          </a:lstStyle>
          <a:p>
            <a:pPr>
              <a:defRPr/>
            </a:pPr>
            <a:fld id="{6F997177-782F-4C9D-9305-9D8EF88EA044}"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645889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id="{847FFAE6-0ACB-4369-9455-09D65DD8F2AC}"/>
              </a:ext>
            </a:extLst>
          </p:cNvPr>
          <p:cNvSpPr>
            <a:spLocks noGrp="1" noChangeArrowheads="1"/>
          </p:cNvSpPr>
          <p:nvPr>
            <p:ph type="sldNum" sz="quarter" idx="10"/>
          </p:nvPr>
        </p:nvSpPr>
        <p:spPr>
          <a:ln/>
        </p:spPr>
        <p:txBody>
          <a:bodyPr/>
          <a:lstStyle>
            <a:lvl1pPr>
              <a:defRPr/>
            </a:lvl1pPr>
          </a:lstStyle>
          <a:p>
            <a:pPr>
              <a:defRPr/>
            </a:pPr>
            <a:fld id="{1A68C64D-CAD6-4C94-B579-D42263AFC9CF}"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042756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id="{83783366-AC68-404F-A91D-8C0E3A470EF4}"/>
              </a:ext>
            </a:extLst>
          </p:cNvPr>
          <p:cNvSpPr>
            <a:spLocks noGrp="1" noChangeArrowheads="1"/>
          </p:cNvSpPr>
          <p:nvPr>
            <p:ph type="sldNum" sz="quarter" idx="10"/>
          </p:nvPr>
        </p:nvSpPr>
        <p:spPr>
          <a:ln/>
        </p:spPr>
        <p:txBody>
          <a:bodyPr/>
          <a:lstStyle>
            <a:lvl1pPr>
              <a:defRPr/>
            </a:lvl1pPr>
          </a:lstStyle>
          <a:p>
            <a:pPr>
              <a:defRPr/>
            </a:pPr>
            <a:fld id="{DF6D6A54-6B52-446B-AB68-5410DB9F7187}"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3979242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918B56D0-804E-43B3-8F7F-E08148FC3C86}"/>
              </a:ext>
            </a:extLst>
          </p:cNvPr>
          <p:cNvSpPr>
            <a:spLocks noGrp="1" noChangeArrowheads="1"/>
          </p:cNvSpPr>
          <p:nvPr>
            <p:ph type="sldNum" sz="quarter" idx="10"/>
          </p:nvPr>
        </p:nvSpPr>
        <p:spPr>
          <a:ln/>
        </p:spPr>
        <p:txBody>
          <a:bodyPr/>
          <a:lstStyle>
            <a:lvl1pPr>
              <a:defRPr/>
            </a:lvl1pPr>
          </a:lstStyle>
          <a:p>
            <a:pPr>
              <a:defRPr/>
            </a:pPr>
            <a:fld id="{C9DF2781-71E6-44E3-BE69-984BE9BABFA5}"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463922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id="{3468FF39-C097-4549-BD35-B19B02767BDA}"/>
              </a:ext>
            </a:extLst>
          </p:cNvPr>
          <p:cNvSpPr>
            <a:spLocks noGrp="1" noChangeArrowheads="1"/>
          </p:cNvSpPr>
          <p:nvPr>
            <p:ph type="sldNum" sz="quarter" idx="10"/>
          </p:nvPr>
        </p:nvSpPr>
        <p:spPr>
          <a:ln/>
        </p:spPr>
        <p:txBody>
          <a:bodyPr/>
          <a:lstStyle>
            <a:lvl1pPr>
              <a:defRPr/>
            </a:lvl1pPr>
          </a:lstStyle>
          <a:p>
            <a:pPr>
              <a:defRPr/>
            </a:pPr>
            <a:fld id="{144E8EF0-8266-4D4C-9189-926805B5976E}" type="slidenum">
              <a:rPr lang="ru-RU" altLang="en-US"/>
              <a:pPr>
                <a:defRPr/>
              </a:pPr>
              <a:t>‹#›</a:t>
            </a:fld>
            <a:r>
              <a:rPr lang="en-US" altLang="en-US"/>
              <a:t>/</a:t>
            </a:r>
            <a:r>
              <a:rPr lang="ru-RU" altLang="en-US"/>
              <a:t>26</a:t>
            </a:r>
          </a:p>
        </p:txBody>
      </p:sp>
    </p:spTree>
    <p:extLst>
      <p:ext uri="{BB962C8B-B14F-4D97-AF65-F5344CB8AC3E}">
        <p14:creationId xmlns:p14="http://schemas.microsoft.com/office/powerpoint/2010/main" val="2613472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688D4946-566C-49CA-9D35-8303BDFD6A5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735CE3F-68BD-4081-8087-F6400413661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7630027-4F9A-48CB-A5FF-B4E60E498CAC}"/>
              </a:ext>
            </a:extLst>
          </p:cNvPr>
          <p:cNvSpPr>
            <a:spLocks noGrp="1" noChangeArrowheads="1"/>
          </p:cNvSpPr>
          <p:nvPr>
            <p:ph type="sldNum" sz="quarter" idx="12"/>
          </p:nvPr>
        </p:nvSpPr>
        <p:spPr>
          <a:ln/>
        </p:spPr>
        <p:txBody>
          <a:bodyPr/>
          <a:lstStyle>
            <a:lvl1pPr>
              <a:defRPr/>
            </a:lvl1pPr>
          </a:lstStyle>
          <a:p>
            <a:pPr>
              <a:defRPr/>
            </a:pPr>
            <a:fld id="{205CBE2C-1189-44D5-BB19-E903458A8C9D}"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292068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23209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833D717-02D7-4183-9E34-FEB0A7F3AF5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2B78B3E3-394B-4045-8E3A-4D531F94F40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FFC267A-4868-4818-A30C-060885558312}"/>
              </a:ext>
            </a:extLst>
          </p:cNvPr>
          <p:cNvSpPr>
            <a:spLocks noGrp="1" noChangeArrowheads="1"/>
          </p:cNvSpPr>
          <p:nvPr>
            <p:ph type="sldNum" sz="quarter" idx="12"/>
          </p:nvPr>
        </p:nvSpPr>
        <p:spPr>
          <a:ln/>
        </p:spPr>
        <p:txBody>
          <a:bodyPr/>
          <a:lstStyle>
            <a:lvl1pPr>
              <a:defRPr/>
            </a:lvl1pPr>
          </a:lstStyle>
          <a:p>
            <a:pPr>
              <a:defRPr/>
            </a:pPr>
            <a:fld id="{D3432F82-BA6F-4987-8F38-E83414EEF32D}"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2617583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CCF8A1CF-30AD-4332-AC94-3A7B391D7C5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10710B28-641D-4724-BA36-DC3695B9308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2FE6E53-FDA4-4C6D-97AB-199991DF0E0E}"/>
              </a:ext>
            </a:extLst>
          </p:cNvPr>
          <p:cNvSpPr>
            <a:spLocks noGrp="1" noChangeArrowheads="1"/>
          </p:cNvSpPr>
          <p:nvPr>
            <p:ph type="sldNum" sz="quarter" idx="12"/>
          </p:nvPr>
        </p:nvSpPr>
        <p:spPr>
          <a:ln/>
        </p:spPr>
        <p:txBody>
          <a:bodyPr/>
          <a:lstStyle>
            <a:lvl1pPr>
              <a:defRPr/>
            </a:lvl1pPr>
          </a:lstStyle>
          <a:p>
            <a:pPr>
              <a:defRPr/>
            </a:pPr>
            <a:fld id="{7F21FFEF-69D4-41CF-9A5F-FC8061BEAD9C}"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1562202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385CCEEA-C0FF-428B-8B2E-AB143D95F0D2}"/>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4CC07A6F-DDE0-4FE8-906D-02531BB708D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0F8B6327-CDA4-455B-9E9D-DF60EB7B0342}"/>
              </a:ext>
            </a:extLst>
          </p:cNvPr>
          <p:cNvSpPr>
            <a:spLocks noGrp="1" noChangeArrowheads="1"/>
          </p:cNvSpPr>
          <p:nvPr>
            <p:ph type="sldNum" sz="quarter" idx="12"/>
          </p:nvPr>
        </p:nvSpPr>
        <p:spPr>
          <a:ln/>
        </p:spPr>
        <p:txBody>
          <a:bodyPr/>
          <a:lstStyle>
            <a:lvl1pPr>
              <a:defRPr/>
            </a:lvl1pPr>
          </a:lstStyle>
          <a:p>
            <a:pPr>
              <a:defRPr/>
            </a:pPr>
            <a:fld id="{4AC3A606-FB40-4900-8276-AF4888F409AB}"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1594008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D866F0C0-3CCB-4E01-A560-5124A9AF8DD6}"/>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C1BA1773-E706-4152-BE3E-49EE6BC8D53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FEA8AF3F-7453-4C65-BD8D-B53A575AAAE4}"/>
              </a:ext>
            </a:extLst>
          </p:cNvPr>
          <p:cNvSpPr>
            <a:spLocks noGrp="1" noChangeArrowheads="1"/>
          </p:cNvSpPr>
          <p:nvPr>
            <p:ph type="sldNum" sz="quarter" idx="12"/>
          </p:nvPr>
        </p:nvSpPr>
        <p:spPr>
          <a:ln/>
        </p:spPr>
        <p:txBody>
          <a:bodyPr/>
          <a:lstStyle>
            <a:lvl1pPr>
              <a:defRPr/>
            </a:lvl1pPr>
          </a:lstStyle>
          <a:p>
            <a:pPr>
              <a:defRPr/>
            </a:pPr>
            <a:fld id="{DC889400-B5D1-4AC6-ACCE-BAC0C376FCB9}"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32961184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ED0E7006-05D7-4749-AE14-BB28A95DA1B2}"/>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ED5569B6-2370-4ABC-BC3C-FF0E17A1763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CD9AEF4C-F60E-4621-A4EB-0226C0C854F3}"/>
              </a:ext>
            </a:extLst>
          </p:cNvPr>
          <p:cNvSpPr>
            <a:spLocks noGrp="1" noChangeArrowheads="1"/>
          </p:cNvSpPr>
          <p:nvPr>
            <p:ph type="sldNum" sz="quarter" idx="12"/>
          </p:nvPr>
        </p:nvSpPr>
        <p:spPr>
          <a:ln/>
        </p:spPr>
        <p:txBody>
          <a:bodyPr/>
          <a:lstStyle>
            <a:lvl1pPr>
              <a:defRPr/>
            </a:lvl1pPr>
          </a:lstStyle>
          <a:p>
            <a:pPr>
              <a:defRPr/>
            </a:pPr>
            <a:fld id="{B889F1B0-C7BD-4100-9CB0-26C007790FAA}"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3985130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6CF168-D9C6-4B2F-9EEA-A621218E6DC1}"/>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0CE160C8-7DB1-43A7-B10A-E63E5F1EB77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8CD4401E-932A-40E5-9885-7C272EF06021}"/>
              </a:ext>
            </a:extLst>
          </p:cNvPr>
          <p:cNvSpPr>
            <a:spLocks noGrp="1" noChangeArrowheads="1"/>
          </p:cNvSpPr>
          <p:nvPr>
            <p:ph type="sldNum" sz="quarter" idx="12"/>
          </p:nvPr>
        </p:nvSpPr>
        <p:spPr>
          <a:ln/>
        </p:spPr>
        <p:txBody>
          <a:bodyPr/>
          <a:lstStyle>
            <a:lvl1pPr>
              <a:defRPr/>
            </a:lvl1pPr>
          </a:lstStyle>
          <a:p>
            <a:pPr>
              <a:defRPr/>
            </a:pPr>
            <a:fld id="{E5415DB4-B89C-4A86-A726-55090C8B7482}"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4088295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48BBC800-01B3-4979-AD7C-D5A2C8C4840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707B22D4-5090-4BAE-B92D-BBFE8156CA1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3BE1815-EC73-45F7-A516-FB288225DDFC}"/>
              </a:ext>
            </a:extLst>
          </p:cNvPr>
          <p:cNvSpPr>
            <a:spLocks noGrp="1" noChangeArrowheads="1"/>
          </p:cNvSpPr>
          <p:nvPr>
            <p:ph type="sldNum" sz="quarter" idx="12"/>
          </p:nvPr>
        </p:nvSpPr>
        <p:spPr>
          <a:ln/>
        </p:spPr>
        <p:txBody>
          <a:bodyPr/>
          <a:lstStyle>
            <a:lvl1pPr>
              <a:defRPr/>
            </a:lvl1pPr>
          </a:lstStyle>
          <a:p>
            <a:pPr>
              <a:defRPr/>
            </a:pPr>
            <a:fld id="{BF56FB55-DC8D-4B5F-A124-54706177FB96}"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1594690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D81B5941-4ED0-46D8-A2F8-B9846FF449D4}"/>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E40273C-E18B-4BF2-BBDE-B7C146F41FF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E9322056-62C0-43C9-9627-527CE61662B6}"/>
              </a:ext>
            </a:extLst>
          </p:cNvPr>
          <p:cNvSpPr>
            <a:spLocks noGrp="1" noChangeArrowheads="1"/>
          </p:cNvSpPr>
          <p:nvPr>
            <p:ph type="sldNum" sz="quarter" idx="12"/>
          </p:nvPr>
        </p:nvSpPr>
        <p:spPr>
          <a:ln/>
        </p:spPr>
        <p:txBody>
          <a:bodyPr/>
          <a:lstStyle>
            <a:lvl1pPr>
              <a:defRPr/>
            </a:lvl1pPr>
          </a:lstStyle>
          <a:p>
            <a:pPr>
              <a:defRPr/>
            </a:pPr>
            <a:fld id="{CA61880B-E600-424E-93E1-26A558EB5326}"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1206284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C3087B9-F7FC-471D-B471-896A9AF4E9F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A93BF93-96DC-4E95-BE02-7F933E9F3BE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CEF81E8-1975-4267-8407-86205FC80781}"/>
              </a:ext>
            </a:extLst>
          </p:cNvPr>
          <p:cNvSpPr>
            <a:spLocks noGrp="1" noChangeArrowheads="1"/>
          </p:cNvSpPr>
          <p:nvPr>
            <p:ph type="sldNum" sz="quarter" idx="12"/>
          </p:nvPr>
        </p:nvSpPr>
        <p:spPr>
          <a:ln/>
        </p:spPr>
        <p:txBody>
          <a:bodyPr/>
          <a:lstStyle>
            <a:lvl1pPr>
              <a:defRPr/>
            </a:lvl1pPr>
          </a:lstStyle>
          <a:p>
            <a:pPr>
              <a:defRPr/>
            </a:pPr>
            <a:fld id="{F0D9ACF7-F700-457B-86F5-F9611B2967D1}"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177416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61A208E-0ECC-4FC2-9DB3-2A3AF146BC1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FB0592C-95B2-48BC-A0AC-02317032134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1E631EA-42D4-4E79-8AF9-F16C8C0887AB}"/>
              </a:ext>
            </a:extLst>
          </p:cNvPr>
          <p:cNvSpPr>
            <a:spLocks noGrp="1" noChangeArrowheads="1"/>
          </p:cNvSpPr>
          <p:nvPr>
            <p:ph type="sldNum" sz="quarter" idx="12"/>
          </p:nvPr>
        </p:nvSpPr>
        <p:spPr>
          <a:ln/>
        </p:spPr>
        <p:txBody>
          <a:bodyPr/>
          <a:lstStyle>
            <a:lvl1pPr>
              <a:defRPr/>
            </a:lvl1pPr>
          </a:lstStyle>
          <a:p>
            <a:pPr>
              <a:defRPr/>
            </a:pPr>
            <a:fld id="{0CF62C3C-AFFE-4165-9390-36ABB86DA259}"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349306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96800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a:extLst>
              <a:ext uri="{FF2B5EF4-FFF2-40B4-BE49-F238E27FC236}">
                <a16:creationId xmlns:a16="http://schemas.microsoft.com/office/drawing/2014/main" id="{6817A7BB-81F0-4292-8FD5-392195D6120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83BE5C6-E485-4BBC-B0D1-F0AD4682582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A49B64D-0BFA-458F-A787-40E7AEA576E8}"/>
              </a:ext>
            </a:extLst>
          </p:cNvPr>
          <p:cNvSpPr>
            <a:spLocks noGrp="1" noChangeArrowheads="1"/>
          </p:cNvSpPr>
          <p:nvPr>
            <p:ph type="sldNum" sz="quarter" idx="12"/>
          </p:nvPr>
        </p:nvSpPr>
        <p:spPr>
          <a:ln/>
        </p:spPr>
        <p:txBody>
          <a:bodyPr/>
          <a:lstStyle>
            <a:lvl1pPr>
              <a:defRPr/>
            </a:lvl1pPr>
          </a:lstStyle>
          <a:p>
            <a:pPr>
              <a:defRPr/>
            </a:pPr>
            <a:fld id="{8827FEBC-BA64-4E0D-BBCE-78633070856B}" type="slidenum">
              <a:rPr lang="ru-RU" altLang="ru-RU"/>
              <a:pPr>
                <a:defRPr/>
              </a:pPr>
              <a:t>‹#›</a:t>
            </a:fld>
            <a:r>
              <a:rPr lang="en-US" altLang="ru-RU"/>
              <a:t>/</a:t>
            </a:r>
            <a:r>
              <a:rPr lang="ru-RU" altLang="ru-RU"/>
              <a:t>26</a:t>
            </a:r>
          </a:p>
        </p:txBody>
      </p:sp>
    </p:spTree>
    <p:extLst>
      <p:ext uri="{BB962C8B-B14F-4D97-AF65-F5344CB8AC3E}">
        <p14:creationId xmlns:p14="http://schemas.microsoft.com/office/powerpoint/2010/main" val="333615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2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36511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03559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7">
            <a:extLst>
              <a:ext uri="{FF2B5EF4-FFF2-40B4-BE49-F238E27FC236}">
                <a16:creationId xmlns:a16="http://schemas.microsoft.com/office/drawing/2014/main" id="{E86C8753-47BD-4971-B605-05C4A7F75588}"/>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 name="Rectangle 2">
            <a:extLst>
              <a:ext uri="{FF2B5EF4-FFF2-40B4-BE49-F238E27FC236}">
                <a16:creationId xmlns:a16="http://schemas.microsoft.com/office/drawing/2014/main" id="{D2BEB001-1CDB-4091-B76A-098D25668BD7}"/>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заголовка</a:t>
            </a:r>
          </a:p>
        </p:txBody>
      </p:sp>
      <p:pic>
        <p:nvPicPr>
          <p:cNvPr id="1028" name="Picture 5" descr="Flag">
            <a:extLst>
              <a:ext uri="{FF2B5EF4-FFF2-40B4-BE49-F238E27FC236}">
                <a16:creationId xmlns:a16="http://schemas.microsoft.com/office/drawing/2014/main" id="{D7DCF3D6-2D69-43C2-9616-0171E57492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7088" y="5734050"/>
            <a:ext cx="838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Flag">
            <a:extLst>
              <a:ext uri="{FF2B5EF4-FFF2-40B4-BE49-F238E27FC236}">
                <a16:creationId xmlns:a16="http://schemas.microsoft.com/office/drawing/2014/main" id="{63BF3EA9-7CDA-4CA6-A344-B205A11EEA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7088" y="5734050"/>
            <a:ext cx="838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Lst>
  <p:hf sldNum="0"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92094B5-EE6C-4FF6-B271-E0B0BB909AC0}"/>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заголовка</a:t>
            </a:r>
          </a:p>
        </p:txBody>
      </p:sp>
      <p:sp>
        <p:nvSpPr>
          <p:cNvPr id="2051" name="Rectangle 3">
            <a:extLst>
              <a:ext uri="{FF2B5EF4-FFF2-40B4-BE49-F238E27FC236}">
                <a16:creationId xmlns:a16="http://schemas.microsoft.com/office/drawing/2014/main" id="{01584658-9D79-44D9-9C73-4D0779BA592B}"/>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37894" name="Rectangle 6">
            <a:extLst>
              <a:ext uri="{FF2B5EF4-FFF2-40B4-BE49-F238E27FC236}">
                <a16:creationId xmlns:a16="http://schemas.microsoft.com/office/drawing/2014/main" id="{006EAC4A-E762-4D6E-BC2F-DC71240030DD}"/>
              </a:ext>
            </a:extLst>
          </p:cNvPr>
          <p:cNvSpPr>
            <a:spLocks noGrp="1" noChangeArrowheads="1"/>
          </p:cNvSpPr>
          <p:nvPr>
            <p:ph type="sldNum" sz="quarter" idx="4"/>
          </p:nvPr>
        </p:nvSpPr>
        <p:spPr bwMode="auto">
          <a:xfrm>
            <a:off x="8394700" y="6400800"/>
            <a:ext cx="749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aseline="0"/>
            </a:lvl1pPr>
          </a:lstStyle>
          <a:p>
            <a:pPr>
              <a:defRPr/>
            </a:pPr>
            <a:fld id="{F966F232-4D11-4996-A4D6-3A639DA42768}" type="slidenum">
              <a:rPr lang="ru-RU" altLang="en-US"/>
              <a:pPr>
                <a:defRPr/>
              </a:pPr>
              <a:t>‹#›</a:t>
            </a:fld>
            <a:r>
              <a:rPr lang="en-US" altLang="en-US"/>
              <a:t>/</a:t>
            </a:r>
            <a:r>
              <a:rPr lang="ru-RU" altLang="en-US"/>
              <a:t>26</a:t>
            </a:r>
          </a:p>
        </p:txBody>
      </p:sp>
      <p:sp>
        <p:nvSpPr>
          <p:cNvPr id="2053" name="Freeform 7">
            <a:extLst>
              <a:ext uri="{FF2B5EF4-FFF2-40B4-BE49-F238E27FC236}">
                <a16:creationId xmlns:a16="http://schemas.microsoft.com/office/drawing/2014/main" id="{7052A6BA-5D31-4AD5-A431-F41FFCC56BDA}"/>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 name="Line 8">
            <a:extLst>
              <a:ext uri="{FF2B5EF4-FFF2-40B4-BE49-F238E27FC236}">
                <a16:creationId xmlns:a16="http://schemas.microsoft.com/office/drawing/2014/main" id="{BC3EEB88-C184-4059-AB70-60331CBD8825}"/>
              </a:ext>
            </a:extLst>
          </p:cNvPr>
          <p:cNvSpPr>
            <a:spLocks noChangeShapeType="1"/>
          </p:cNvSpPr>
          <p:nvPr/>
        </p:nvSpPr>
        <p:spPr bwMode="auto">
          <a:xfrm>
            <a:off x="457200" y="6327775"/>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5" name="Picture 8" descr="Flag">
            <a:extLst>
              <a:ext uri="{FF2B5EF4-FFF2-40B4-BE49-F238E27FC236}">
                <a16:creationId xmlns:a16="http://schemas.microsoft.com/office/drawing/2014/main" id="{4BB6A05D-6BD6-4A53-A691-0B5F84BD33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100" y="5954713"/>
            <a:ext cx="8382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0">
            <a:extLst>
              <a:ext uri="{FF2B5EF4-FFF2-40B4-BE49-F238E27FC236}">
                <a16:creationId xmlns:a16="http://schemas.microsoft.com/office/drawing/2014/main" id="{A58C4BD6-2BC8-4620-9415-9E25AFB04879}"/>
              </a:ext>
            </a:extLst>
          </p:cNvPr>
          <p:cNvSpPr txBox="1">
            <a:spLocks noChangeArrowheads="1"/>
          </p:cNvSpPr>
          <p:nvPr userDrawn="1"/>
        </p:nvSpPr>
        <p:spPr bwMode="auto">
          <a:xfrm>
            <a:off x="1236663" y="6400800"/>
            <a:ext cx="7150100" cy="457200"/>
          </a:xfrm>
          <a:prstGeom prst="rect">
            <a:avLst/>
          </a:prstGeom>
          <a:noFill/>
          <a:ln>
            <a:noFill/>
          </a:ln>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defRPr/>
            </a:pPr>
            <a:r>
              <a:rPr lang="ru-RU" altLang="ru-RU" sz="1200" baseline="0"/>
              <a:t>Институт информационных технологий и управления. </a:t>
            </a:r>
          </a:p>
          <a:p>
            <a:pPr algn="ctr" eaLnBrk="1" hangingPunct="1">
              <a:defRPr/>
            </a:pPr>
            <a:r>
              <a:rPr lang="ru-RU" altLang="ru-RU" sz="1200" baseline="0"/>
              <a:t>Кафедра информационных и управляющих систем.</a:t>
            </a:r>
            <a:r>
              <a:rPr lang="en-US" altLang="ru-RU" sz="1200" baseline="0"/>
              <a:t> </a:t>
            </a:r>
            <a:r>
              <a:rPr lang="ru-RU" altLang="ru-RU" sz="1200" baseline="0"/>
              <a:t>15</a:t>
            </a:r>
            <a:r>
              <a:rPr lang="en-US" altLang="ru-RU" sz="1200" baseline="0"/>
              <a:t> </a:t>
            </a:r>
            <a:r>
              <a:rPr lang="ru-RU" altLang="ru-RU" sz="1200" baseline="0"/>
              <a:t>мая 2014 г.</a:t>
            </a:r>
          </a:p>
        </p:txBody>
      </p:sp>
    </p:spTree>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 id="2147485274" r:id="rId12"/>
    <p:sldLayoutId id="2147485275" r:id="rId13"/>
    <p:sldLayoutId id="2147485276" r:id="rId14"/>
  </p:sldLayoutIdLst>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2093627-A52D-4D52-B92E-7883669B2C5E}"/>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заголовка</a:t>
            </a:r>
          </a:p>
        </p:txBody>
      </p:sp>
      <p:sp>
        <p:nvSpPr>
          <p:cNvPr id="3075" name="Rectangle 3">
            <a:extLst>
              <a:ext uri="{FF2B5EF4-FFF2-40B4-BE49-F238E27FC236}">
                <a16:creationId xmlns:a16="http://schemas.microsoft.com/office/drawing/2014/main" id="{134564DB-6B77-4720-A358-7CBB129769A6}"/>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37894" name="Rectangle 6">
            <a:extLst>
              <a:ext uri="{FF2B5EF4-FFF2-40B4-BE49-F238E27FC236}">
                <a16:creationId xmlns:a16="http://schemas.microsoft.com/office/drawing/2014/main" id="{5B58FBA2-BA48-4336-9BD2-6AC0E11124C7}"/>
              </a:ext>
            </a:extLst>
          </p:cNvPr>
          <p:cNvSpPr>
            <a:spLocks noGrp="1" noChangeArrowheads="1"/>
          </p:cNvSpPr>
          <p:nvPr>
            <p:ph type="sldNum" sz="quarter" idx="4"/>
          </p:nvPr>
        </p:nvSpPr>
        <p:spPr bwMode="auto">
          <a:xfrm>
            <a:off x="8394700" y="6400800"/>
            <a:ext cx="749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aseline="0"/>
            </a:lvl1pPr>
          </a:lstStyle>
          <a:p>
            <a:pPr>
              <a:defRPr/>
            </a:pPr>
            <a:fld id="{7091CFE6-46B8-4E71-8658-1FA0679B519B}" type="slidenum">
              <a:rPr lang="ru-RU" altLang="en-US"/>
              <a:pPr>
                <a:defRPr/>
              </a:pPr>
              <a:t>‹#›</a:t>
            </a:fld>
            <a:r>
              <a:rPr lang="en-US" altLang="en-US"/>
              <a:t>/</a:t>
            </a:r>
            <a:r>
              <a:rPr lang="ru-RU" altLang="en-US"/>
              <a:t>26</a:t>
            </a:r>
          </a:p>
        </p:txBody>
      </p:sp>
      <p:sp>
        <p:nvSpPr>
          <p:cNvPr id="3077" name="Line 8">
            <a:extLst>
              <a:ext uri="{FF2B5EF4-FFF2-40B4-BE49-F238E27FC236}">
                <a16:creationId xmlns:a16="http://schemas.microsoft.com/office/drawing/2014/main" id="{C4F33030-0F88-4F9A-B178-EBB07ACC5C3B}"/>
              </a:ext>
            </a:extLst>
          </p:cNvPr>
          <p:cNvSpPr>
            <a:spLocks noChangeShapeType="1"/>
          </p:cNvSpPr>
          <p:nvPr/>
        </p:nvSpPr>
        <p:spPr bwMode="auto">
          <a:xfrm>
            <a:off x="457200" y="6327775"/>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8" name="Picture 7" descr="Flag">
            <a:extLst>
              <a:ext uri="{FF2B5EF4-FFF2-40B4-BE49-F238E27FC236}">
                <a16:creationId xmlns:a16="http://schemas.microsoft.com/office/drawing/2014/main" id="{D57FF10B-056E-4EFC-83D5-358608F6E7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 y="5954713"/>
            <a:ext cx="8382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8">
            <a:extLst>
              <a:ext uri="{FF2B5EF4-FFF2-40B4-BE49-F238E27FC236}">
                <a16:creationId xmlns:a16="http://schemas.microsoft.com/office/drawing/2014/main" id="{0A3E12B3-9C9C-4137-BA92-62A671A83DF4}"/>
              </a:ext>
            </a:extLst>
          </p:cNvPr>
          <p:cNvSpPr txBox="1">
            <a:spLocks noChangeArrowheads="1"/>
          </p:cNvSpPr>
          <p:nvPr userDrawn="1"/>
        </p:nvSpPr>
        <p:spPr bwMode="auto">
          <a:xfrm>
            <a:off x="1236663" y="6400800"/>
            <a:ext cx="7150100" cy="457200"/>
          </a:xfrm>
          <a:prstGeom prst="rect">
            <a:avLst/>
          </a:prstGeom>
          <a:noFill/>
          <a:ln>
            <a:noFill/>
          </a:ln>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defRPr/>
            </a:pPr>
            <a:r>
              <a:rPr lang="ru-RU" altLang="ru-RU" sz="1200" baseline="0"/>
              <a:t>Институт информационных технологий и управления. </a:t>
            </a:r>
          </a:p>
          <a:p>
            <a:pPr algn="ctr" eaLnBrk="1" hangingPunct="1">
              <a:defRPr/>
            </a:pPr>
            <a:r>
              <a:rPr lang="ru-RU" altLang="ru-RU" sz="1200" baseline="0"/>
              <a:t>Кафедра информационных и управляющих систем.</a:t>
            </a:r>
            <a:r>
              <a:rPr lang="en-US" altLang="ru-RU" sz="1200" baseline="0"/>
              <a:t> </a:t>
            </a:r>
            <a:r>
              <a:rPr lang="ru-RU" altLang="ru-RU" sz="1200" baseline="0"/>
              <a:t>15 мая 2014 г.</a:t>
            </a:r>
          </a:p>
        </p:txBody>
      </p:sp>
    </p:spTree>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Lst>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A77127A-FD78-483F-8748-11175CF2AA5F}"/>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заголовка</a:t>
            </a:r>
          </a:p>
        </p:txBody>
      </p:sp>
      <p:sp>
        <p:nvSpPr>
          <p:cNvPr id="4099" name="Rectangle 3">
            <a:extLst>
              <a:ext uri="{FF2B5EF4-FFF2-40B4-BE49-F238E27FC236}">
                <a16:creationId xmlns:a16="http://schemas.microsoft.com/office/drawing/2014/main" id="{4D25A7D5-3935-49A2-9990-222CFF37A842}"/>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37894" name="Rectangle 6">
            <a:extLst>
              <a:ext uri="{FF2B5EF4-FFF2-40B4-BE49-F238E27FC236}">
                <a16:creationId xmlns:a16="http://schemas.microsoft.com/office/drawing/2014/main" id="{658609E0-98A4-4397-AC58-BF579F46ED2E}"/>
              </a:ext>
            </a:extLst>
          </p:cNvPr>
          <p:cNvSpPr>
            <a:spLocks noGrp="1" noChangeArrowheads="1"/>
          </p:cNvSpPr>
          <p:nvPr>
            <p:ph type="sldNum" sz="quarter" idx="4"/>
          </p:nvPr>
        </p:nvSpPr>
        <p:spPr bwMode="auto">
          <a:xfrm>
            <a:off x="8394700" y="6400800"/>
            <a:ext cx="749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aseline="0"/>
            </a:lvl1pPr>
          </a:lstStyle>
          <a:p>
            <a:pPr>
              <a:defRPr/>
            </a:pPr>
            <a:fld id="{58FC5C01-980F-497A-8871-53F7141D81BD}" type="slidenum">
              <a:rPr lang="ru-RU" altLang="en-US"/>
              <a:pPr>
                <a:defRPr/>
              </a:pPr>
              <a:t>‹#›</a:t>
            </a:fld>
            <a:r>
              <a:rPr lang="en-US" altLang="en-US"/>
              <a:t>/</a:t>
            </a:r>
            <a:r>
              <a:rPr lang="ru-RU" altLang="en-US"/>
              <a:t>26</a:t>
            </a:r>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Lst>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81EE7C3-7BD8-4ED6-BECC-19B0C48949E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5123" name="Rectangle 3">
            <a:extLst>
              <a:ext uri="{FF2B5EF4-FFF2-40B4-BE49-F238E27FC236}">
                <a16:creationId xmlns:a16="http://schemas.microsoft.com/office/drawing/2014/main" id="{2B032360-7FFB-4CC7-9EC7-A4B8E5F67D6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419844" name="Rectangle 4">
            <a:extLst>
              <a:ext uri="{FF2B5EF4-FFF2-40B4-BE49-F238E27FC236}">
                <a16:creationId xmlns:a16="http://schemas.microsoft.com/office/drawing/2014/main" id="{DA8FC7C8-853D-4A0B-9AD4-687E673A14B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endParaRPr lang="ru-RU"/>
          </a:p>
        </p:txBody>
      </p:sp>
      <p:sp>
        <p:nvSpPr>
          <p:cNvPr id="419845" name="Rectangle 5">
            <a:extLst>
              <a:ext uri="{FF2B5EF4-FFF2-40B4-BE49-F238E27FC236}">
                <a16:creationId xmlns:a16="http://schemas.microsoft.com/office/drawing/2014/main" id="{7319F51B-8318-46DF-9352-6B61F4CCD61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atin typeface="Arial" charset="0"/>
              </a:defRPr>
            </a:lvl1pPr>
          </a:lstStyle>
          <a:p>
            <a:pPr>
              <a:defRPr/>
            </a:pPr>
            <a:endParaRPr lang="ru-RU"/>
          </a:p>
        </p:txBody>
      </p:sp>
      <p:sp>
        <p:nvSpPr>
          <p:cNvPr id="419846" name="Rectangle 6">
            <a:extLst>
              <a:ext uri="{FF2B5EF4-FFF2-40B4-BE49-F238E27FC236}">
                <a16:creationId xmlns:a16="http://schemas.microsoft.com/office/drawing/2014/main" id="{1D71F65E-D245-43C4-AEEE-BD26D155E66B}"/>
              </a:ext>
            </a:extLst>
          </p:cNvPr>
          <p:cNvSpPr>
            <a:spLocks noGrp="1" noChangeArrowheads="1"/>
          </p:cNvSpPr>
          <p:nvPr>
            <p:ph type="sldNum" sz="quarter" idx="4"/>
          </p:nvPr>
        </p:nvSpPr>
        <p:spPr bwMode="auto">
          <a:xfrm>
            <a:off x="8285163" y="6572250"/>
            <a:ext cx="858837"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7062C34C-AEF8-47C1-B44F-8DAB0112F2AB}" type="slidenum">
              <a:rPr lang="ru-RU" altLang="ru-RU"/>
              <a:pPr>
                <a:defRPr/>
              </a:pPr>
              <a:t>‹#›</a:t>
            </a:fld>
            <a:r>
              <a:rPr lang="en-US" altLang="ru-RU"/>
              <a:t>/</a:t>
            </a:r>
            <a:r>
              <a:rPr lang="ru-RU" altLang="ru-RU"/>
              <a:t>26</a:t>
            </a:r>
          </a:p>
        </p:txBody>
      </p:sp>
    </p:spTree>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 id="2147485251"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34" charset="0"/>
        </a:defRPr>
      </a:lvl2pPr>
      <a:lvl3pPr algn="ctr" rtl="0" eaLnBrk="0" fontAlgn="base" hangingPunct="0">
        <a:spcBef>
          <a:spcPct val="0"/>
        </a:spcBef>
        <a:spcAft>
          <a:spcPct val="0"/>
        </a:spcAft>
        <a:defRPr sz="4400" b="1">
          <a:solidFill>
            <a:schemeClr val="tx2"/>
          </a:solidFill>
          <a:latin typeface="Trebuchet MS" pitchFamily="34" charset="0"/>
        </a:defRPr>
      </a:lvl3pPr>
      <a:lvl4pPr algn="ctr" rtl="0" eaLnBrk="0" fontAlgn="base" hangingPunct="0">
        <a:spcBef>
          <a:spcPct val="0"/>
        </a:spcBef>
        <a:spcAft>
          <a:spcPct val="0"/>
        </a:spcAft>
        <a:defRPr sz="4400" b="1">
          <a:solidFill>
            <a:schemeClr val="tx2"/>
          </a:solidFill>
          <a:latin typeface="Trebuchet MS" pitchFamily="34" charset="0"/>
        </a:defRPr>
      </a:lvl4pPr>
      <a:lvl5pPr algn="ctr" rtl="0" eaLnBrk="0" fontAlgn="base" hangingPunct="0">
        <a:spcBef>
          <a:spcPct val="0"/>
        </a:spcBef>
        <a:spcAft>
          <a:spcPct val="0"/>
        </a:spcAft>
        <a:defRPr sz="4400" b="1">
          <a:solidFill>
            <a:schemeClr val="tx2"/>
          </a:solidFill>
          <a:latin typeface="Trebuchet MS" pitchFamily="34" charset="0"/>
        </a:defRPr>
      </a:lvl5pPr>
      <a:lvl6pPr marL="457200" algn="ctr" rtl="0" fontAlgn="base">
        <a:spcBef>
          <a:spcPct val="0"/>
        </a:spcBef>
        <a:spcAft>
          <a:spcPct val="0"/>
        </a:spcAft>
        <a:defRPr sz="4400" b="1">
          <a:solidFill>
            <a:schemeClr val="tx2"/>
          </a:solidFill>
          <a:latin typeface="Trebuchet MS" pitchFamily="34" charset="0"/>
        </a:defRPr>
      </a:lvl6pPr>
      <a:lvl7pPr marL="914400" algn="ctr" rtl="0" fontAlgn="base">
        <a:spcBef>
          <a:spcPct val="0"/>
        </a:spcBef>
        <a:spcAft>
          <a:spcPct val="0"/>
        </a:spcAft>
        <a:defRPr sz="4400" b="1">
          <a:solidFill>
            <a:schemeClr val="tx2"/>
          </a:solidFill>
          <a:latin typeface="Trebuchet MS" pitchFamily="34" charset="0"/>
        </a:defRPr>
      </a:lvl7pPr>
      <a:lvl8pPr marL="1371600" algn="ctr" rtl="0" fontAlgn="base">
        <a:spcBef>
          <a:spcPct val="0"/>
        </a:spcBef>
        <a:spcAft>
          <a:spcPct val="0"/>
        </a:spcAft>
        <a:defRPr sz="4400" b="1">
          <a:solidFill>
            <a:schemeClr val="tx2"/>
          </a:solidFill>
          <a:latin typeface="Trebuchet MS" pitchFamily="34" charset="0"/>
        </a:defRPr>
      </a:lvl8pPr>
      <a:lvl9pPr marL="1828800" algn="ctr" rtl="0" fontAlgn="base">
        <a:spcBef>
          <a:spcPct val="0"/>
        </a:spcBef>
        <a:spcAft>
          <a:spcPct val="0"/>
        </a:spcAft>
        <a:defRPr sz="44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A5F16E2-2A9B-4A2A-AFDE-2674A980AC74}"/>
              </a:ext>
            </a:extLst>
          </p:cNvPr>
          <p:cNvSpPr>
            <a:spLocks noGrp="1" noChangeArrowheads="1"/>
          </p:cNvSpPr>
          <p:nvPr>
            <p:ph type="ctrTitle"/>
          </p:nvPr>
        </p:nvSpPr>
        <p:spPr>
          <a:xfrm>
            <a:off x="379413" y="1827213"/>
            <a:ext cx="8442325" cy="1857375"/>
          </a:xfrm>
        </p:spPr>
        <p:txBody>
          <a:bodyPr/>
          <a:lstStyle/>
          <a:p>
            <a:pPr eaLnBrk="1" hangingPunct="1"/>
            <a:r>
              <a:rPr lang="en-US" altLang="en-US" sz="2400"/>
              <a:t>An approach to semantic search on technical documentation based on machine learning algorithm for customer request resolution automation</a:t>
            </a:r>
            <a:endParaRPr lang="ru-RU" altLang="ru-RU" sz="2400"/>
          </a:p>
        </p:txBody>
      </p:sp>
      <p:sp>
        <p:nvSpPr>
          <p:cNvPr id="46083" name="Text Box 3">
            <a:extLst>
              <a:ext uri="{FF2B5EF4-FFF2-40B4-BE49-F238E27FC236}">
                <a16:creationId xmlns:a16="http://schemas.microsoft.com/office/drawing/2014/main" id="{AEE6C2B8-00D7-4572-B763-9BEF9919E2CE}"/>
              </a:ext>
            </a:extLst>
          </p:cNvPr>
          <p:cNvSpPr txBox="1">
            <a:spLocks noChangeArrowheads="1"/>
          </p:cNvSpPr>
          <p:nvPr/>
        </p:nvSpPr>
        <p:spPr bwMode="auto">
          <a:xfrm>
            <a:off x="3398838" y="6335713"/>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400" baseline="0"/>
              <a:t>St. Petersburg</a:t>
            </a:r>
            <a:r>
              <a:rPr lang="ru-RU" altLang="ru-RU" sz="1400" baseline="0"/>
              <a:t>, </a:t>
            </a:r>
            <a:r>
              <a:rPr lang="en-US" altLang="ru-RU" sz="1400" baseline="0"/>
              <a:t>Russia, </a:t>
            </a:r>
            <a:r>
              <a:rPr lang="ru-RU" altLang="ru-RU" sz="1400" baseline="0"/>
              <a:t>20</a:t>
            </a:r>
            <a:r>
              <a:rPr lang="en-US" altLang="ru-RU" sz="1400" baseline="0"/>
              <a:t>20</a:t>
            </a:r>
            <a:endParaRPr lang="ru-RU" altLang="ru-RU" sz="1400" baseline="0"/>
          </a:p>
        </p:txBody>
      </p:sp>
      <p:sp>
        <p:nvSpPr>
          <p:cNvPr id="46084" name="Text Box 4">
            <a:extLst>
              <a:ext uri="{FF2B5EF4-FFF2-40B4-BE49-F238E27FC236}">
                <a16:creationId xmlns:a16="http://schemas.microsoft.com/office/drawing/2014/main" id="{09A16931-4214-4147-8F48-8FB35E51C688}"/>
              </a:ext>
            </a:extLst>
          </p:cNvPr>
          <p:cNvSpPr txBox="1">
            <a:spLocks noChangeArrowheads="1"/>
          </p:cNvSpPr>
          <p:nvPr/>
        </p:nvSpPr>
        <p:spPr bwMode="auto">
          <a:xfrm>
            <a:off x="1016000" y="3902075"/>
            <a:ext cx="7018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ru-RU" sz="1800" b="1" baseline="0"/>
              <a:t>Artem Kovalev,</a:t>
            </a:r>
            <a:r>
              <a:rPr lang="ru-RU" altLang="ru-RU" sz="1800" b="1" baseline="0"/>
              <a:t> </a:t>
            </a:r>
            <a:r>
              <a:rPr lang="en-US" altLang="ru-RU" sz="1800" b="1" baseline="0"/>
              <a:t>Igor Nikiforov, Pavel Drobintsev</a:t>
            </a:r>
            <a:endParaRPr lang="ru-RU" altLang="ru-RU" sz="1800" b="1" baseline="0"/>
          </a:p>
        </p:txBody>
      </p:sp>
      <p:sp>
        <p:nvSpPr>
          <p:cNvPr id="46085" name="Text Box 6">
            <a:extLst>
              <a:ext uri="{FF2B5EF4-FFF2-40B4-BE49-F238E27FC236}">
                <a16:creationId xmlns:a16="http://schemas.microsoft.com/office/drawing/2014/main" id="{15F40CF4-CE14-4062-AF40-D6DC6CE90A50}"/>
              </a:ext>
            </a:extLst>
          </p:cNvPr>
          <p:cNvSpPr txBox="1">
            <a:spLocks noChangeArrowheads="1"/>
          </p:cNvSpPr>
          <p:nvPr/>
        </p:nvSpPr>
        <p:spPr bwMode="auto">
          <a:xfrm>
            <a:off x="1893888" y="198438"/>
            <a:ext cx="6670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ru-RU" sz="2000" baseline="0"/>
              <a:t>Peter the Great St. Petersburg Polytechnic University</a:t>
            </a:r>
            <a:endParaRPr lang="ru-RU" altLang="ru-RU" sz="2000" baseline="0"/>
          </a:p>
        </p:txBody>
      </p:sp>
      <p:pic>
        <p:nvPicPr>
          <p:cNvPr id="46086" name="Picture 8" descr="SPbSPU_Logo">
            <a:extLst>
              <a:ext uri="{FF2B5EF4-FFF2-40B4-BE49-F238E27FC236}">
                <a16:creationId xmlns:a16="http://schemas.microsoft.com/office/drawing/2014/main" id="{EB4FD16F-161D-4A1C-BB10-B64398EBE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113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7846-A43F-4282-9990-32E355E78CA5}"/>
              </a:ext>
            </a:extLst>
          </p:cNvPr>
          <p:cNvSpPr>
            <a:spLocks noGrp="1"/>
          </p:cNvSpPr>
          <p:nvPr>
            <p:ph type="title"/>
          </p:nvPr>
        </p:nvSpPr>
        <p:spPr/>
        <p:txBody>
          <a:bodyPr/>
          <a:lstStyle/>
          <a:p>
            <a:r>
              <a:rPr lang="en-US" dirty="0"/>
              <a:t>Configuration file</a:t>
            </a:r>
          </a:p>
        </p:txBody>
      </p:sp>
      <p:sp>
        <p:nvSpPr>
          <p:cNvPr id="4" name="Slide Number Placeholder 3">
            <a:extLst>
              <a:ext uri="{FF2B5EF4-FFF2-40B4-BE49-F238E27FC236}">
                <a16:creationId xmlns:a16="http://schemas.microsoft.com/office/drawing/2014/main" id="{18B82A14-E399-421F-91DB-081BF5AF41CF}"/>
              </a:ext>
            </a:extLst>
          </p:cNvPr>
          <p:cNvSpPr>
            <a:spLocks noGrp="1"/>
          </p:cNvSpPr>
          <p:nvPr>
            <p:ph type="sldNum" sz="quarter" idx="10"/>
          </p:nvPr>
        </p:nvSpPr>
        <p:spPr/>
        <p:txBody>
          <a:bodyPr/>
          <a:lstStyle/>
          <a:p>
            <a:pPr>
              <a:defRPr/>
            </a:pPr>
            <a:fld id="{99497392-D2E4-46B8-9676-76EA7B78E12B}" type="slidenum">
              <a:rPr lang="ru-RU" altLang="en-US" smtClean="0"/>
              <a:pPr>
                <a:defRPr/>
              </a:pPr>
              <a:t>10</a:t>
            </a:fld>
            <a:r>
              <a:rPr lang="en-US" altLang="en-US" dirty="0"/>
              <a:t>/</a:t>
            </a:r>
            <a:r>
              <a:rPr lang="ru-RU" altLang="en-US" dirty="0"/>
              <a:t>15</a:t>
            </a:r>
          </a:p>
        </p:txBody>
      </p:sp>
      <p:pic>
        <p:nvPicPr>
          <p:cNvPr id="5" name="Google Shape;144;p20">
            <a:extLst>
              <a:ext uri="{FF2B5EF4-FFF2-40B4-BE49-F238E27FC236}">
                <a16:creationId xmlns:a16="http://schemas.microsoft.com/office/drawing/2014/main" id="{B6C8C9B8-C0CF-4091-AADF-504B698A777F}"/>
              </a:ext>
            </a:extLst>
          </p:cNvPr>
          <p:cNvPicPr preferRelativeResize="0"/>
          <p:nvPr/>
        </p:nvPicPr>
        <p:blipFill>
          <a:blip r:embed="rId2">
            <a:alphaModFix/>
          </a:blip>
          <a:stretch>
            <a:fillRect/>
          </a:stretch>
        </p:blipFill>
        <p:spPr>
          <a:xfrm>
            <a:off x="3535680" y="1290320"/>
            <a:ext cx="5488153" cy="4836159"/>
          </a:xfrm>
          <a:prstGeom prst="rect">
            <a:avLst/>
          </a:prstGeom>
          <a:noFill/>
          <a:ln>
            <a:noFill/>
          </a:ln>
        </p:spPr>
      </p:pic>
      <p:sp>
        <p:nvSpPr>
          <p:cNvPr id="6" name="Content Placeholder 5">
            <a:extLst>
              <a:ext uri="{FF2B5EF4-FFF2-40B4-BE49-F238E27FC236}">
                <a16:creationId xmlns:a16="http://schemas.microsoft.com/office/drawing/2014/main" id="{2A944C73-0661-4C4F-9FC3-9E5D21F91407}"/>
              </a:ext>
            </a:extLst>
          </p:cNvPr>
          <p:cNvSpPr>
            <a:spLocks noGrp="1"/>
          </p:cNvSpPr>
          <p:nvPr>
            <p:ph idx="1"/>
          </p:nvPr>
        </p:nvSpPr>
        <p:spPr>
          <a:xfrm>
            <a:off x="264160" y="1415018"/>
            <a:ext cx="3088640" cy="4714081"/>
          </a:xfrm>
        </p:spPr>
        <p:txBody>
          <a:bodyPr/>
          <a:lstStyle/>
          <a:p>
            <a:r>
              <a:rPr lang="en-US" sz="2400" dirty="0"/>
              <a:t>Located in the distribution config folder</a:t>
            </a:r>
          </a:p>
          <a:p>
            <a:r>
              <a:rPr lang="en-US" sz="2400" dirty="0"/>
              <a:t>Contains parameters for all the parts of the tool:</a:t>
            </a:r>
          </a:p>
          <a:p>
            <a:pPr lvl="1"/>
            <a:r>
              <a:rPr lang="en-US" sz="2000" dirty="0"/>
              <a:t>connectors</a:t>
            </a:r>
          </a:p>
          <a:p>
            <a:pPr lvl="1"/>
            <a:r>
              <a:rPr lang="en-US" sz="2000" dirty="0"/>
              <a:t>processors</a:t>
            </a:r>
          </a:p>
          <a:p>
            <a:pPr lvl="1"/>
            <a:r>
              <a:rPr lang="en-US" sz="2000" dirty="0"/>
              <a:t>reporters</a:t>
            </a:r>
          </a:p>
          <a:p>
            <a:r>
              <a:rPr lang="en-US" sz="2400" dirty="0"/>
              <a:t>Format</a:t>
            </a:r>
          </a:p>
          <a:p>
            <a:pPr lvl="1"/>
            <a:r>
              <a:rPr lang="en-US" sz="2000" dirty="0"/>
              <a:t>YAML</a:t>
            </a:r>
          </a:p>
        </p:txBody>
      </p:sp>
    </p:spTree>
    <p:extLst>
      <p:ext uri="{BB962C8B-B14F-4D97-AF65-F5344CB8AC3E}">
        <p14:creationId xmlns:p14="http://schemas.microsoft.com/office/powerpoint/2010/main" val="18247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D427484-5A35-4D88-8A03-F047B038C70C}"/>
              </a:ext>
            </a:extLst>
          </p:cNvPr>
          <p:cNvSpPr>
            <a:spLocks noGrp="1" noChangeArrowheads="1"/>
          </p:cNvSpPr>
          <p:nvPr>
            <p:ph type="title"/>
          </p:nvPr>
        </p:nvSpPr>
        <p:spPr/>
        <p:txBody>
          <a:bodyPr/>
          <a:lstStyle/>
          <a:p>
            <a:r>
              <a:rPr lang="en-US" altLang="en-US" dirty="0"/>
              <a:t>Evaluation of document embeddings</a:t>
            </a:r>
            <a:endParaRPr lang="ru-RU" altLang="en-US" dirty="0"/>
          </a:p>
        </p:txBody>
      </p:sp>
      <p:sp>
        <p:nvSpPr>
          <p:cNvPr id="56323" name="Content Placeholder 2">
            <a:extLst>
              <a:ext uri="{FF2B5EF4-FFF2-40B4-BE49-F238E27FC236}">
                <a16:creationId xmlns:a16="http://schemas.microsoft.com/office/drawing/2014/main" id="{F35EECEF-A594-4022-8AC8-883B2EA71F58}"/>
              </a:ext>
            </a:extLst>
          </p:cNvPr>
          <p:cNvSpPr>
            <a:spLocks noGrp="1" noChangeArrowheads="1"/>
          </p:cNvSpPr>
          <p:nvPr>
            <p:ph idx="1"/>
          </p:nvPr>
        </p:nvSpPr>
        <p:spPr>
          <a:xfrm>
            <a:off x="133745" y="1179536"/>
            <a:ext cx="4682840" cy="3100658"/>
          </a:xfrm>
        </p:spPr>
        <p:txBody>
          <a:bodyPr/>
          <a:lstStyle/>
          <a:p>
            <a:r>
              <a:rPr lang="en-US" sz="1800" dirty="0"/>
              <a:t>Precision - the fraction of the documentation pages retrieved that are relevant to the user's information need</a:t>
            </a:r>
          </a:p>
          <a:p>
            <a:r>
              <a:rPr lang="en-US" sz="1800" dirty="0"/>
              <a:t>By computing a precision at every position in the ranked sequence of documents, it is possible to calculate the average precision of the algorithm</a:t>
            </a:r>
          </a:p>
          <a:p>
            <a:r>
              <a:rPr lang="en-US" sz="1800" dirty="0"/>
              <a:t>Mean average precision (MAP) for a set of queries is simply the mean of all the average precision scores for each query</a:t>
            </a:r>
            <a:endParaRPr lang="ru-RU" altLang="en-US" sz="1800" dirty="0"/>
          </a:p>
        </p:txBody>
      </p:sp>
      <p:sp>
        <p:nvSpPr>
          <p:cNvPr id="56324" name="Slide Number Placeholder 3">
            <a:extLst>
              <a:ext uri="{FF2B5EF4-FFF2-40B4-BE49-F238E27FC236}">
                <a16:creationId xmlns:a16="http://schemas.microsoft.com/office/drawing/2014/main" id="{48697B40-558F-4B1C-9219-5B9DCFC9E8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241931D-83CE-4AF4-B3CD-0831F3524747}" type="slidenum">
              <a:rPr lang="ru-RU" altLang="en-US" baseline="0" smtClean="0"/>
              <a:pPr/>
              <a:t>11</a:t>
            </a:fld>
            <a:r>
              <a:rPr lang="en-US" altLang="en-US" baseline="0" dirty="0"/>
              <a:t>/</a:t>
            </a:r>
            <a:r>
              <a:rPr lang="ru-RU" altLang="en-US" baseline="0" dirty="0"/>
              <a:t>15</a:t>
            </a:r>
          </a:p>
        </p:txBody>
      </p:sp>
      <p:pic>
        <p:nvPicPr>
          <p:cNvPr id="2" name="Picture 1">
            <a:extLst>
              <a:ext uri="{FF2B5EF4-FFF2-40B4-BE49-F238E27FC236}">
                <a16:creationId xmlns:a16="http://schemas.microsoft.com/office/drawing/2014/main" id="{C13B98EA-485B-44F2-9100-8366ACF818D7}"/>
              </a:ext>
            </a:extLst>
          </p:cNvPr>
          <p:cNvPicPr>
            <a:picLocks noChangeAspect="1"/>
          </p:cNvPicPr>
          <p:nvPr/>
        </p:nvPicPr>
        <p:blipFill>
          <a:blip r:embed="rId2"/>
          <a:stretch>
            <a:fillRect/>
          </a:stretch>
        </p:blipFill>
        <p:spPr>
          <a:xfrm>
            <a:off x="5431345" y="2195228"/>
            <a:ext cx="2826536" cy="623242"/>
          </a:xfrm>
          <a:prstGeom prst="rect">
            <a:avLst/>
          </a:prstGeom>
        </p:spPr>
      </p:pic>
      <p:pic>
        <p:nvPicPr>
          <p:cNvPr id="3" name="Picture 2">
            <a:extLst>
              <a:ext uri="{FF2B5EF4-FFF2-40B4-BE49-F238E27FC236}">
                <a16:creationId xmlns:a16="http://schemas.microsoft.com/office/drawing/2014/main" id="{226345CC-4B82-45C8-B2B4-13DC04C1CB44}"/>
              </a:ext>
            </a:extLst>
          </p:cNvPr>
          <p:cNvPicPr>
            <a:picLocks noChangeAspect="1"/>
          </p:cNvPicPr>
          <p:nvPr/>
        </p:nvPicPr>
        <p:blipFill>
          <a:blip r:embed="rId3"/>
          <a:stretch>
            <a:fillRect/>
          </a:stretch>
        </p:blipFill>
        <p:spPr>
          <a:xfrm>
            <a:off x="5775325" y="3091374"/>
            <a:ext cx="2011215" cy="643942"/>
          </a:xfrm>
          <a:prstGeom prst="rect">
            <a:avLst/>
          </a:prstGeom>
        </p:spPr>
      </p:pic>
      <p:pic>
        <p:nvPicPr>
          <p:cNvPr id="4" name="Picture 3">
            <a:extLst>
              <a:ext uri="{FF2B5EF4-FFF2-40B4-BE49-F238E27FC236}">
                <a16:creationId xmlns:a16="http://schemas.microsoft.com/office/drawing/2014/main" id="{AF89A7BE-1CEF-469F-A0EC-506BE31B98E9}"/>
              </a:ext>
            </a:extLst>
          </p:cNvPr>
          <p:cNvPicPr>
            <a:picLocks noChangeAspect="1"/>
          </p:cNvPicPr>
          <p:nvPr/>
        </p:nvPicPr>
        <p:blipFill>
          <a:blip r:embed="rId4"/>
          <a:stretch>
            <a:fillRect/>
          </a:stretch>
        </p:blipFill>
        <p:spPr>
          <a:xfrm>
            <a:off x="4766011" y="1144733"/>
            <a:ext cx="3843092" cy="545809"/>
          </a:xfrm>
          <a:prstGeom prst="rect">
            <a:avLst/>
          </a:prstGeom>
        </p:spPr>
      </p:pic>
      <p:pic>
        <p:nvPicPr>
          <p:cNvPr id="5" name="Picture 4">
            <a:extLst>
              <a:ext uri="{FF2B5EF4-FFF2-40B4-BE49-F238E27FC236}">
                <a16:creationId xmlns:a16="http://schemas.microsoft.com/office/drawing/2014/main" id="{5B906AD3-F04C-47BA-B3D1-FDD69B3394CE}"/>
              </a:ext>
            </a:extLst>
          </p:cNvPr>
          <p:cNvPicPr>
            <a:picLocks noChangeAspect="1"/>
          </p:cNvPicPr>
          <p:nvPr/>
        </p:nvPicPr>
        <p:blipFill>
          <a:blip r:embed="rId5"/>
          <a:stretch>
            <a:fillRect/>
          </a:stretch>
        </p:blipFill>
        <p:spPr>
          <a:xfrm>
            <a:off x="220040" y="4609254"/>
            <a:ext cx="4545971" cy="1476586"/>
          </a:xfrm>
          <a:prstGeom prst="rect">
            <a:avLst/>
          </a:prstGeom>
        </p:spPr>
      </p:pic>
      <p:pic>
        <p:nvPicPr>
          <p:cNvPr id="6" name="Picture 5">
            <a:extLst>
              <a:ext uri="{FF2B5EF4-FFF2-40B4-BE49-F238E27FC236}">
                <a16:creationId xmlns:a16="http://schemas.microsoft.com/office/drawing/2014/main" id="{AD8CE928-E9B2-46DA-B11E-25F480EAE37E}"/>
              </a:ext>
            </a:extLst>
          </p:cNvPr>
          <p:cNvPicPr>
            <a:picLocks noChangeAspect="1"/>
          </p:cNvPicPr>
          <p:nvPr/>
        </p:nvPicPr>
        <p:blipFill>
          <a:blip r:embed="rId6"/>
          <a:stretch>
            <a:fillRect/>
          </a:stretch>
        </p:blipFill>
        <p:spPr>
          <a:xfrm>
            <a:off x="4986545" y="4097178"/>
            <a:ext cx="4023710" cy="2300139"/>
          </a:xfrm>
          <a:prstGeom prst="rect">
            <a:avLst/>
          </a:prstGeom>
        </p:spPr>
      </p:pic>
    </p:spTree>
    <p:extLst>
      <p:ext uri="{BB962C8B-B14F-4D97-AF65-F5344CB8AC3E}">
        <p14:creationId xmlns:p14="http://schemas.microsoft.com/office/powerpoint/2010/main" val="398671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D427484-5A35-4D88-8A03-F047B038C70C}"/>
              </a:ext>
            </a:extLst>
          </p:cNvPr>
          <p:cNvSpPr>
            <a:spLocks noGrp="1" noChangeArrowheads="1"/>
          </p:cNvSpPr>
          <p:nvPr>
            <p:ph type="title"/>
          </p:nvPr>
        </p:nvSpPr>
        <p:spPr/>
        <p:txBody>
          <a:bodyPr/>
          <a:lstStyle/>
          <a:p>
            <a:r>
              <a:rPr lang="en-US" altLang="en-US" dirty="0"/>
              <a:t>Experiment</a:t>
            </a:r>
            <a:endParaRPr lang="ru-RU" altLang="en-US" dirty="0"/>
          </a:p>
        </p:txBody>
      </p:sp>
      <p:sp>
        <p:nvSpPr>
          <p:cNvPr id="56323" name="Content Placeholder 2">
            <a:extLst>
              <a:ext uri="{FF2B5EF4-FFF2-40B4-BE49-F238E27FC236}">
                <a16:creationId xmlns:a16="http://schemas.microsoft.com/office/drawing/2014/main" id="{F35EECEF-A594-4022-8AC8-883B2EA71F58}"/>
              </a:ext>
            </a:extLst>
          </p:cNvPr>
          <p:cNvSpPr>
            <a:spLocks noGrp="1" noChangeArrowheads="1"/>
          </p:cNvSpPr>
          <p:nvPr>
            <p:ph idx="1"/>
          </p:nvPr>
        </p:nvSpPr>
        <p:spPr>
          <a:xfrm>
            <a:off x="457200" y="1068846"/>
            <a:ext cx="8229600" cy="5614758"/>
          </a:xfrm>
        </p:spPr>
        <p:txBody>
          <a:bodyPr/>
          <a:lstStyle/>
          <a:p>
            <a:r>
              <a:rPr lang="en-US" altLang="en-US" sz="2000" dirty="0"/>
              <a:t>Open-source Apache Kafka project</a:t>
            </a:r>
          </a:p>
          <a:p>
            <a:r>
              <a:rPr lang="en-US" sz="2000" dirty="0"/>
              <a:t>506 pages from local documentation files and 765 pages from confluence</a:t>
            </a:r>
          </a:p>
          <a:p>
            <a:r>
              <a:rPr lang="en-US" sz="2000" dirty="0"/>
              <a:t>Creating datasets took 19 minutes, and creating models took 12 minutes</a:t>
            </a:r>
            <a:endParaRPr lang="ru-RU" altLang="en-US" sz="2000" dirty="0"/>
          </a:p>
          <a:p>
            <a:r>
              <a:rPr lang="en-US" sz="2000" dirty="0"/>
              <a:t>100 requests were obtained from Jira bug-tracking system for testing</a:t>
            </a:r>
          </a:p>
          <a:p>
            <a:r>
              <a:rPr lang="en-US" sz="2000" dirty="0"/>
              <a:t>The environment:</a:t>
            </a:r>
          </a:p>
          <a:p>
            <a:pPr lvl="1"/>
            <a:r>
              <a:rPr lang="en-US" sz="1600" dirty="0"/>
              <a:t>local workstation, Windows 10 Enterprise x64, Intel Core i7-4810MQ 2.80 GHz and 16 GB RAM</a:t>
            </a:r>
          </a:p>
          <a:p>
            <a:r>
              <a:rPr lang="en-US" altLang="en-US" sz="2000" dirty="0"/>
              <a:t>The goal:</a:t>
            </a:r>
          </a:p>
          <a:p>
            <a:pPr lvl="1"/>
            <a:r>
              <a:rPr lang="en-US" altLang="en-US" sz="1600" dirty="0"/>
              <a:t>compare the </a:t>
            </a:r>
            <a:r>
              <a:rPr lang="ru-RU" altLang="en-US" sz="1600" dirty="0"/>
              <a:t>average </a:t>
            </a:r>
            <a:r>
              <a:rPr lang="en-US" altLang="en-US" sz="1600" dirty="0"/>
              <a:t>time and </a:t>
            </a:r>
            <a:r>
              <a:rPr lang="en-US" sz="1600" dirty="0"/>
              <a:t>the effectiveness </a:t>
            </a:r>
            <a:r>
              <a:rPr lang="en-US" altLang="en-US" sz="1600" dirty="0"/>
              <a:t>of </a:t>
            </a:r>
            <a:r>
              <a:rPr lang="en-US" sz="1600" dirty="0"/>
              <a:t>searching the useful documentation for 100 requests </a:t>
            </a:r>
            <a:r>
              <a:rPr lang="en-US" altLang="en-US" sz="1600" dirty="0"/>
              <a:t>using automated and manual approaches</a:t>
            </a:r>
          </a:p>
          <a:p>
            <a:r>
              <a:rPr lang="en-US" sz="2000" dirty="0"/>
              <a:t>The timer turned on when the engineer started working on a new request and turned off when the engineer found at least one page of the documentation that proved to be useful for solving the request</a:t>
            </a:r>
          </a:p>
        </p:txBody>
      </p:sp>
      <p:sp>
        <p:nvSpPr>
          <p:cNvPr id="56324" name="Slide Number Placeholder 3">
            <a:extLst>
              <a:ext uri="{FF2B5EF4-FFF2-40B4-BE49-F238E27FC236}">
                <a16:creationId xmlns:a16="http://schemas.microsoft.com/office/drawing/2014/main" id="{48697B40-558F-4B1C-9219-5B9DCFC9E8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241931D-83CE-4AF4-B3CD-0831F3524747}" type="slidenum">
              <a:rPr lang="ru-RU" altLang="en-US" baseline="0" smtClean="0"/>
              <a:pPr/>
              <a:t>12</a:t>
            </a:fld>
            <a:r>
              <a:rPr lang="en-US" altLang="en-US" baseline="0" dirty="0"/>
              <a:t>/</a:t>
            </a:r>
            <a:r>
              <a:rPr lang="ru-RU" altLang="en-US" baseline="0" dirty="0"/>
              <a:t>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9922-F33C-49D9-9079-15C71FF90311}"/>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7BF73030-9835-47C3-B033-47CE2BF298E2}"/>
              </a:ext>
            </a:extLst>
          </p:cNvPr>
          <p:cNvSpPr>
            <a:spLocks noGrp="1"/>
          </p:cNvSpPr>
          <p:nvPr>
            <p:ph type="sldNum" sz="quarter" idx="10"/>
          </p:nvPr>
        </p:nvSpPr>
        <p:spPr/>
        <p:txBody>
          <a:bodyPr/>
          <a:lstStyle/>
          <a:p>
            <a:pPr>
              <a:defRPr/>
            </a:pPr>
            <a:fld id="{99497392-D2E4-46B8-9676-76EA7B78E12B}" type="slidenum">
              <a:rPr lang="ru-RU" altLang="en-US" smtClean="0"/>
              <a:pPr>
                <a:defRPr/>
              </a:pPr>
              <a:t>13</a:t>
            </a:fld>
            <a:r>
              <a:rPr lang="en-US" altLang="en-US" dirty="0"/>
              <a:t>/</a:t>
            </a:r>
            <a:r>
              <a:rPr lang="ru-RU" altLang="en-US" dirty="0"/>
              <a:t>15</a:t>
            </a:r>
          </a:p>
        </p:txBody>
      </p:sp>
      <p:pic>
        <p:nvPicPr>
          <p:cNvPr id="8" name="Picture 7">
            <a:extLst>
              <a:ext uri="{FF2B5EF4-FFF2-40B4-BE49-F238E27FC236}">
                <a16:creationId xmlns:a16="http://schemas.microsoft.com/office/drawing/2014/main" id="{5CAA0601-69E4-4149-80F8-070E6B70894B}"/>
              </a:ext>
            </a:extLst>
          </p:cNvPr>
          <p:cNvPicPr>
            <a:picLocks noChangeAspect="1"/>
          </p:cNvPicPr>
          <p:nvPr/>
        </p:nvPicPr>
        <p:blipFill>
          <a:blip r:embed="rId2"/>
          <a:stretch>
            <a:fillRect/>
          </a:stretch>
        </p:blipFill>
        <p:spPr>
          <a:xfrm>
            <a:off x="745314" y="1109026"/>
            <a:ext cx="3317638" cy="2154943"/>
          </a:xfrm>
          <a:prstGeom prst="rect">
            <a:avLst/>
          </a:prstGeom>
        </p:spPr>
      </p:pic>
      <p:pic>
        <p:nvPicPr>
          <p:cNvPr id="9" name="Picture 8">
            <a:extLst>
              <a:ext uri="{FF2B5EF4-FFF2-40B4-BE49-F238E27FC236}">
                <a16:creationId xmlns:a16="http://schemas.microsoft.com/office/drawing/2014/main" id="{F36B3527-E38E-403D-A778-63FC6F6EAB36}"/>
              </a:ext>
            </a:extLst>
          </p:cNvPr>
          <p:cNvPicPr>
            <a:picLocks noChangeAspect="1"/>
          </p:cNvPicPr>
          <p:nvPr/>
        </p:nvPicPr>
        <p:blipFill>
          <a:blip r:embed="rId3"/>
          <a:stretch>
            <a:fillRect/>
          </a:stretch>
        </p:blipFill>
        <p:spPr>
          <a:xfrm>
            <a:off x="4716048" y="847725"/>
            <a:ext cx="3970752" cy="2721736"/>
          </a:xfrm>
          <a:prstGeom prst="rect">
            <a:avLst/>
          </a:prstGeom>
        </p:spPr>
      </p:pic>
      <p:sp>
        <p:nvSpPr>
          <p:cNvPr id="10" name="Content Placeholder 2">
            <a:extLst>
              <a:ext uri="{FF2B5EF4-FFF2-40B4-BE49-F238E27FC236}">
                <a16:creationId xmlns:a16="http://schemas.microsoft.com/office/drawing/2014/main" id="{1A4B3511-8E03-454B-9ED1-39A57A60D2A3}"/>
              </a:ext>
            </a:extLst>
          </p:cNvPr>
          <p:cNvSpPr txBox="1">
            <a:spLocks/>
          </p:cNvSpPr>
          <p:nvPr/>
        </p:nvSpPr>
        <p:spPr bwMode="auto">
          <a:xfrm>
            <a:off x="4716048" y="3614993"/>
            <a:ext cx="4195762" cy="15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r>
              <a:rPr lang="en-US" altLang="ru-RU" sz="2400" dirty="0"/>
              <a:t>The comparison chart shows that </a:t>
            </a:r>
            <a:r>
              <a:rPr lang="en-US" sz="2400" dirty="0"/>
              <a:t>the automated approach takes significantly less time than the manual approach </a:t>
            </a:r>
            <a:r>
              <a:rPr lang="en-US" altLang="ru-RU" sz="2400" dirty="0"/>
              <a:t>to analyze 100 requests by 10 pairs of engineers</a:t>
            </a:r>
          </a:p>
        </p:txBody>
      </p:sp>
      <p:sp>
        <p:nvSpPr>
          <p:cNvPr id="11" name="Content Placeholder 2">
            <a:extLst>
              <a:ext uri="{FF2B5EF4-FFF2-40B4-BE49-F238E27FC236}">
                <a16:creationId xmlns:a16="http://schemas.microsoft.com/office/drawing/2014/main" id="{DDF621C2-8C90-474F-A1AA-E3F3C1A5D2B3}"/>
              </a:ext>
            </a:extLst>
          </p:cNvPr>
          <p:cNvSpPr txBox="1">
            <a:spLocks/>
          </p:cNvSpPr>
          <p:nvPr/>
        </p:nvSpPr>
        <p:spPr bwMode="auto">
          <a:xfrm>
            <a:off x="374650" y="3327053"/>
            <a:ext cx="41973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r>
              <a:rPr lang="en-US" sz="2400" dirty="0"/>
              <a:t>The diagram shows the number of found and the number of useful pages in the documentation for 100 requests</a:t>
            </a:r>
          </a:p>
          <a:p>
            <a:r>
              <a:rPr lang="en-US" altLang="en-US" sz="2400" dirty="0"/>
              <a:t>Precision</a:t>
            </a:r>
          </a:p>
          <a:p>
            <a:pPr lvl="1"/>
            <a:r>
              <a:rPr lang="en-US" sz="2000" dirty="0"/>
              <a:t>local files - 69%</a:t>
            </a:r>
          </a:p>
          <a:p>
            <a:pPr lvl="1"/>
            <a:r>
              <a:rPr lang="en-US" sz="2000" dirty="0"/>
              <a:t>wiki pages - 81%</a:t>
            </a:r>
            <a:endParaRPr lang="ru-RU" altLang="ru-RU" sz="2000" dirty="0"/>
          </a:p>
          <a:p>
            <a:endParaRPr lang="ru-RU" altLang="ru-RU" sz="2000" dirty="0"/>
          </a:p>
        </p:txBody>
      </p:sp>
      <p:sp>
        <p:nvSpPr>
          <p:cNvPr id="12" name="Content Placeholder 2">
            <a:extLst>
              <a:ext uri="{FF2B5EF4-FFF2-40B4-BE49-F238E27FC236}">
                <a16:creationId xmlns:a16="http://schemas.microsoft.com/office/drawing/2014/main" id="{86FAC50D-6954-4841-BBE7-C235828A86D8}"/>
              </a:ext>
            </a:extLst>
          </p:cNvPr>
          <p:cNvSpPr txBox="1">
            <a:spLocks/>
          </p:cNvSpPr>
          <p:nvPr/>
        </p:nvSpPr>
        <p:spPr bwMode="auto">
          <a:xfrm>
            <a:off x="454025" y="5304093"/>
            <a:ext cx="8315325" cy="11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r>
              <a:rPr lang="en-US" altLang="en-US" sz="2800" dirty="0"/>
              <a:t>The average time to analyze the documentation for one request using the manual and automated approach is </a:t>
            </a:r>
            <a:r>
              <a:rPr lang="en-US" altLang="en-US" sz="2800" u="sng" dirty="0"/>
              <a:t>25,5</a:t>
            </a:r>
            <a:r>
              <a:rPr lang="en-US" altLang="en-US" sz="2800" dirty="0"/>
              <a:t> and </a:t>
            </a:r>
            <a:r>
              <a:rPr lang="en-US" altLang="en-US" sz="2800" u="sng" dirty="0"/>
              <a:t>15,2 minutes</a:t>
            </a:r>
            <a:r>
              <a:rPr lang="en-US" altLang="en-US" sz="2800" dirty="0"/>
              <a:t>, respectively</a:t>
            </a:r>
          </a:p>
          <a:p>
            <a:r>
              <a:rPr lang="en-US" sz="2800" dirty="0"/>
              <a:t>The decrease in the complexity amounted to 25.9%</a:t>
            </a:r>
            <a:endParaRPr lang="ru-RU" altLang="ru-RU" sz="2800" dirty="0"/>
          </a:p>
        </p:txBody>
      </p:sp>
    </p:spTree>
    <p:extLst>
      <p:ext uri="{BB962C8B-B14F-4D97-AF65-F5344CB8AC3E}">
        <p14:creationId xmlns:p14="http://schemas.microsoft.com/office/powerpoint/2010/main" val="258628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E2041E1-DE90-4B65-B0B7-4E1F42960904}"/>
              </a:ext>
            </a:extLst>
          </p:cNvPr>
          <p:cNvSpPr>
            <a:spLocks noGrp="1" noChangeArrowheads="1"/>
          </p:cNvSpPr>
          <p:nvPr>
            <p:ph type="title"/>
          </p:nvPr>
        </p:nvSpPr>
        <p:spPr>
          <a:xfrm>
            <a:off x="457200" y="193675"/>
            <a:ext cx="8229600" cy="622300"/>
          </a:xfrm>
        </p:spPr>
        <p:txBody>
          <a:bodyPr/>
          <a:lstStyle/>
          <a:p>
            <a:r>
              <a:rPr lang="en-US" altLang="ru-RU" sz="3800" dirty="0"/>
              <a:t>Conclusion</a:t>
            </a:r>
            <a:endParaRPr lang="ru-RU" altLang="ru-RU" sz="3800" dirty="0"/>
          </a:p>
        </p:txBody>
      </p:sp>
      <p:sp>
        <p:nvSpPr>
          <p:cNvPr id="83971" name="Rectangle 3">
            <a:extLst>
              <a:ext uri="{FF2B5EF4-FFF2-40B4-BE49-F238E27FC236}">
                <a16:creationId xmlns:a16="http://schemas.microsoft.com/office/drawing/2014/main" id="{C2D0854B-7311-42B4-8468-B7735F8AB4CF}"/>
              </a:ext>
            </a:extLst>
          </p:cNvPr>
          <p:cNvSpPr>
            <a:spLocks noGrp="1" noChangeArrowheads="1"/>
          </p:cNvSpPr>
          <p:nvPr>
            <p:ph idx="1"/>
          </p:nvPr>
        </p:nvSpPr>
        <p:spPr>
          <a:xfrm>
            <a:off x="457200" y="946785"/>
            <a:ext cx="8486775" cy="5626735"/>
          </a:xfrm>
        </p:spPr>
        <p:txBody>
          <a:bodyPr/>
          <a:lstStyle/>
          <a:p>
            <a:pPr>
              <a:defRPr/>
            </a:pPr>
            <a:r>
              <a:rPr lang="en-US" sz="2400" dirty="0"/>
              <a:t>R</a:t>
            </a:r>
            <a:r>
              <a:rPr lang="x-none" sz="2400" dirty="0"/>
              <a:t>eviewed existing approaches </a:t>
            </a:r>
            <a:r>
              <a:rPr lang="en-US" sz="2400" dirty="0"/>
              <a:t>in the field of semantic search in the text documents</a:t>
            </a:r>
            <a:endParaRPr lang="ru-RU" sz="2400" dirty="0"/>
          </a:p>
          <a:p>
            <a:pPr>
              <a:defRPr/>
            </a:pPr>
            <a:r>
              <a:rPr lang="en-US" sz="2400" dirty="0"/>
              <a:t>P</a:t>
            </a:r>
            <a:r>
              <a:rPr lang="x-none" sz="2400" dirty="0"/>
              <a:t>roposed </a:t>
            </a:r>
            <a:r>
              <a:rPr lang="en-US" sz="2400" dirty="0"/>
              <a:t>a</a:t>
            </a:r>
            <a:r>
              <a:rPr lang="x-none" sz="2400" dirty="0"/>
              <a:t>n automated approach to reduce the complexity of customer requests</a:t>
            </a:r>
            <a:r>
              <a:rPr lang="en-US" sz="2400" dirty="0"/>
              <a:t> resolving</a:t>
            </a:r>
            <a:r>
              <a:rPr lang="x-none" sz="2400" dirty="0"/>
              <a:t> based on the the Doc2Vec machine learning algorithm, which solves the problem of </a:t>
            </a:r>
            <a:r>
              <a:rPr lang="en-US" sz="2400" dirty="0"/>
              <a:t>semantic </a:t>
            </a:r>
            <a:r>
              <a:rPr lang="x-none" sz="2400" dirty="0"/>
              <a:t>search</a:t>
            </a:r>
            <a:r>
              <a:rPr lang="en-US" sz="2400" dirty="0"/>
              <a:t> in the related documentation</a:t>
            </a:r>
            <a:endParaRPr lang="ru-RU" sz="2400" dirty="0"/>
          </a:p>
          <a:p>
            <a:pPr>
              <a:defRPr/>
            </a:pPr>
            <a:r>
              <a:rPr lang="en-US" sz="2400" dirty="0"/>
              <a:t>Created tool has been successfully tested on the Apache Kafka project</a:t>
            </a:r>
          </a:p>
          <a:p>
            <a:pPr>
              <a:defRPr/>
            </a:pPr>
            <a:r>
              <a:rPr lang="en-US" sz="2400" dirty="0"/>
              <a:t>The average time for analyzing documentation has decreased compared to the traditional manual approach</a:t>
            </a:r>
            <a:endParaRPr lang="ru-RU" sz="2400" dirty="0"/>
          </a:p>
          <a:p>
            <a:pPr>
              <a:defRPr/>
            </a:pPr>
            <a:r>
              <a:rPr lang="en-US" sz="2400" dirty="0"/>
              <a:t>R</a:t>
            </a:r>
            <a:r>
              <a:rPr lang="x-none" sz="2400" dirty="0"/>
              <a:t>esults show the benefits of using the software</a:t>
            </a:r>
            <a:r>
              <a:rPr lang="en-US" sz="2400" dirty="0"/>
              <a:t> tool in the sustaining process</a:t>
            </a:r>
          </a:p>
          <a:p>
            <a:pPr>
              <a:defRPr/>
            </a:pPr>
            <a:r>
              <a:rPr lang="en-US" sz="2400" dirty="0"/>
              <a:t>This work is participating in a Dell Technologies Project Competition</a:t>
            </a:r>
            <a:endParaRPr lang="ru-RU" sz="2400" dirty="0"/>
          </a:p>
        </p:txBody>
      </p:sp>
      <p:sp>
        <p:nvSpPr>
          <p:cNvPr id="58372" name="Номер слайда 3">
            <a:extLst>
              <a:ext uri="{FF2B5EF4-FFF2-40B4-BE49-F238E27FC236}">
                <a16:creationId xmlns:a16="http://schemas.microsoft.com/office/drawing/2014/main" id="{5FC94C13-F436-43AC-9C4D-504B1AAB0A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B3C3D1-6313-4D76-9424-6731C703A4C0}" type="slidenum">
              <a:rPr lang="ru-RU" altLang="en-US" sz="1400" smtClean="0"/>
              <a:pPr>
                <a:spcBef>
                  <a:spcPct val="0"/>
                </a:spcBef>
                <a:buClrTx/>
                <a:buSzTx/>
                <a:buFontTx/>
                <a:buNone/>
              </a:pPr>
              <a:t>14</a:t>
            </a:fld>
            <a:r>
              <a:rPr lang="en-US" altLang="en-US" sz="1400" dirty="0"/>
              <a:t>/</a:t>
            </a:r>
            <a:r>
              <a:rPr lang="ru-RU" altLang="en-US" sz="1400" dirty="0"/>
              <a:t>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7268B54-77B6-44FC-ACF3-C2486D4C666A}"/>
              </a:ext>
            </a:extLst>
          </p:cNvPr>
          <p:cNvSpPr>
            <a:spLocks noGrp="1" noChangeArrowheads="1"/>
          </p:cNvSpPr>
          <p:nvPr>
            <p:ph type="title"/>
          </p:nvPr>
        </p:nvSpPr>
        <p:spPr>
          <a:xfrm>
            <a:off x="468313" y="2276475"/>
            <a:ext cx="8229600" cy="1139825"/>
          </a:xfrm>
        </p:spPr>
        <p:txBody>
          <a:bodyPr/>
          <a:lstStyle/>
          <a:p>
            <a:pPr algn="ctr"/>
            <a:r>
              <a:rPr lang="en-US" altLang="ru-RU"/>
              <a:t>Thanks for attention</a:t>
            </a:r>
            <a:r>
              <a:rPr lang="ru-RU" altLang="ru-RU"/>
              <a:t>!</a:t>
            </a:r>
          </a:p>
        </p:txBody>
      </p:sp>
      <p:sp>
        <p:nvSpPr>
          <p:cNvPr id="60419" name="Номер слайда 3">
            <a:extLst>
              <a:ext uri="{FF2B5EF4-FFF2-40B4-BE49-F238E27FC236}">
                <a16:creationId xmlns:a16="http://schemas.microsoft.com/office/drawing/2014/main" id="{D42E34AE-FBD4-4311-B5D6-9C389C88AD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335D64A-29FE-45FC-A4D1-D4FB27787D51}" type="slidenum">
              <a:rPr lang="ru-RU" altLang="en-US" sz="1400" smtClean="0"/>
              <a:pPr>
                <a:spcBef>
                  <a:spcPct val="0"/>
                </a:spcBef>
                <a:buClrTx/>
                <a:buSzTx/>
                <a:buFontTx/>
                <a:buNone/>
              </a:pPr>
              <a:t>15</a:t>
            </a:fld>
            <a:r>
              <a:rPr lang="en-US" altLang="en-US" sz="1400" dirty="0"/>
              <a:t>/</a:t>
            </a:r>
            <a:r>
              <a:rPr lang="ru-RU" altLang="en-US" sz="1400" dirty="0"/>
              <a:t>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9">
            <a:extLst>
              <a:ext uri="{FF2B5EF4-FFF2-40B4-BE49-F238E27FC236}">
                <a16:creationId xmlns:a16="http://schemas.microsoft.com/office/drawing/2014/main" id="{AC7295C2-B294-4A13-8341-A66FDC9C9E29}"/>
              </a:ext>
            </a:extLst>
          </p:cNvPr>
          <p:cNvSpPr>
            <a:spLocks noGrp="1" noChangeArrowheads="1"/>
          </p:cNvSpPr>
          <p:nvPr>
            <p:ph type="title"/>
          </p:nvPr>
        </p:nvSpPr>
        <p:spPr>
          <a:xfrm>
            <a:off x="457200" y="160338"/>
            <a:ext cx="8229600" cy="655637"/>
          </a:xfrm>
          <a:noFill/>
        </p:spPr>
        <p:txBody>
          <a:bodyPr anchor="ctr"/>
          <a:lstStyle/>
          <a:p>
            <a:r>
              <a:rPr lang="en-US" altLang="ru-RU" dirty="0"/>
              <a:t>Field of study</a:t>
            </a:r>
            <a:endParaRPr lang="ru-RU" altLang="ru-RU" dirty="0"/>
          </a:p>
        </p:txBody>
      </p:sp>
      <p:sp>
        <p:nvSpPr>
          <p:cNvPr id="48131" name="Rectangle 7">
            <a:extLst>
              <a:ext uri="{FF2B5EF4-FFF2-40B4-BE49-F238E27FC236}">
                <a16:creationId xmlns:a16="http://schemas.microsoft.com/office/drawing/2014/main" id="{CAFDB7CB-C956-4EAE-8022-D9F18A52DB2F}"/>
              </a:ext>
            </a:extLst>
          </p:cNvPr>
          <p:cNvSpPr>
            <a:spLocks noGrp="1" noChangeArrowheads="1"/>
          </p:cNvSpPr>
          <p:nvPr>
            <p:ph type="body" sz="half" idx="1"/>
          </p:nvPr>
        </p:nvSpPr>
        <p:spPr>
          <a:xfrm>
            <a:off x="539750" y="3933825"/>
            <a:ext cx="8147050" cy="2454275"/>
          </a:xfrm>
        </p:spPr>
        <p:txBody>
          <a:bodyPr/>
          <a:lstStyle/>
          <a:p>
            <a:r>
              <a:rPr lang="en-US" altLang="en-US" sz="2000" dirty="0"/>
              <a:t>Sustaining </a:t>
            </a:r>
            <a:r>
              <a:rPr lang="tr-TR" altLang="en-US" sz="2000" dirty="0"/>
              <a:t>phase is one of the most important stages of the </a:t>
            </a:r>
            <a:r>
              <a:rPr lang="en-US" altLang="en-US" sz="2000" dirty="0"/>
              <a:t>software </a:t>
            </a:r>
            <a:r>
              <a:rPr lang="tr-TR" altLang="en-US" sz="2000" dirty="0"/>
              <a:t>development life cycle</a:t>
            </a:r>
            <a:endParaRPr lang="ru-RU" altLang="en-US" sz="2000" dirty="0"/>
          </a:p>
          <a:p>
            <a:r>
              <a:rPr lang="en-US" altLang="en-US" sz="2000" dirty="0"/>
              <a:t>L</a:t>
            </a:r>
            <a:r>
              <a:rPr lang="tr-TR" altLang="en-US" sz="2000" dirty="0"/>
              <a:t>abor-intensive </a:t>
            </a:r>
            <a:r>
              <a:rPr lang="en-US" altLang="en-US" sz="2000" dirty="0"/>
              <a:t>and ~</a:t>
            </a:r>
            <a:r>
              <a:rPr lang="tr-TR" altLang="en-US" sz="2000" dirty="0"/>
              <a:t>5</a:t>
            </a:r>
            <a:r>
              <a:rPr lang="en-US" altLang="en-US" sz="2000" dirty="0"/>
              <a:t>0</a:t>
            </a:r>
            <a:r>
              <a:rPr lang="tr-TR" altLang="en-US" sz="2000" dirty="0"/>
              <a:t>% of all software life cycle costs</a:t>
            </a:r>
            <a:endParaRPr lang="en-US" altLang="en-US" sz="2000" dirty="0"/>
          </a:p>
          <a:p>
            <a:r>
              <a:rPr lang="en-US" altLang="en-US" sz="2000" dirty="0"/>
              <a:t>Sustaining requires automation</a:t>
            </a:r>
            <a:r>
              <a:rPr lang="en-US" altLang="ru-RU" sz="2000" dirty="0"/>
              <a:t>:</a:t>
            </a:r>
          </a:p>
          <a:p>
            <a:pPr lvl="1"/>
            <a:r>
              <a:rPr lang="tr-TR" altLang="en-US" sz="1600" dirty="0"/>
              <a:t>find similar </a:t>
            </a:r>
            <a:r>
              <a:rPr lang="en-US" altLang="en-US" sz="1600" dirty="0"/>
              <a:t>resolved </a:t>
            </a:r>
            <a:r>
              <a:rPr lang="tr-TR" altLang="en-US" sz="1600" dirty="0"/>
              <a:t>requests</a:t>
            </a:r>
            <a:endParaRPr lang="en-US" altLang="en-US" sz="1600" dirty="0"/>
          </a:p>
          <a:p>
            <a:pPr lvl="1"/>
            <a:r>
              <a:rPr lang="en-US" altLang="ru-RU" sz="1600" dirty="0"/>
              <a:t>find qualified engineers</a:t>
            </a:r>
          </a:p>
          <a:p>
            <a:pPr lvl="1"/>
            <a:r>
              <a:rPr lang="en-US" altLang="ru-RU" sz="1600" u="sng" dirty="0">
                <a:solidFill>
                  <a:srgbClr val="00B050"/>
                </a:solidFill>
              </a:rPr>
              <a:t>find useful documentation</a:t>
            </a:r>
            <a:endParaRPr lang="ru-RU" altLang="ru-RU" sz="1600" u="sng" dirty="0">
              <a:solidFill>
                <a:srgbClr val="00B050"/>
              </a:solidFill>
            </a:endParaRPr>
          </a:p>
        </p:txBody>
      </p:sp>
      <p:sp>
        <p:nvSpPr>
          <p:cNvPr id="48132" name="Номер слайда 4">
            <a:extLst>
              <a:ext uri="{FF2B5EF4-FFF2-40B4-BE49-F238E27FC236}">
                <a16:creationId xmlns:a16="http://schemas.microsoft.com/office/drawing/2014/main" id="{0739305D-4108-4DE8-80BD-627044C5E6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3A09593-D545-4FD4-BD7F-E67736CEF5AF}" type="slidenum">
              <a:rPr lang="ru-RU" altLang="en-US" sz="1400" smtClean="0"/>
              <a:pPr>
                <a:spcBef>
                  <a:spcPct val="0"/>
                </a:spcBef>
                <a:buClrTx/>
                <a:buSzTx/>
                <a:buFontTx/>
                <a:buNone/>
              </a:pPr>
              <a:t>2</a:t>
            </a:fld>
            <a:r>
              <a:rPr lang="en-US" altLang="en-US" sz="1400" dirty="0"/>
              <a:t>/</a:t>
            </a:r>
            <a:r>
              <a:rPr lang="ru-RU" altLang="en-US" sz="1400" dirty="0"/>
              <a:t>15</a:t>
            </a:r>
          </a:p>
        </p:txBody>
      </p:sp>
      <p:sp>
        <p:nvSpPr>
          <p:cNvPr id="48133" name="Rectangle 2">
            <a:extLst>
              <a:ext uri="{FF2B5EF4-FFF2-40B4-BE49-F238E27FC236}">
                <a16:creationId xmlns:a16="http://schemas.microsoft.com/office/drawing/2014/main" id="{C6E0CDFA-F3D3-46A6-AD45-C4F9324BF6ED}"/>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48134" name="Rounded Rectangle 2">
            <a:extLst>
              <a:ext uri="{FF2B5EF4-FFF2-40B4-BE49-F238E27FC236}">
                <a16:creationId xmlns:a16="http://schemas.microsoft.com/office/drawing/2014/main" id="{F54BD779-47EF-4DDD-8E27-87B04767A575}"/>
              </a:ext>
            </a:extLst>
          </p:cNvPr>
          <p:cNvSpPr>
            <a:spLocks noChangeArrowheads="1"/>
          </p:cNvSpPr>
          <p:nvPr/>
        </p:nvSpPr>
        <p:spPr bwMode="auto">
          <a:xfrm>
            <a:off x="768350" y="1316038"/>
            <a:ext cx="1855788" cy="652462"/>
          </a:xfrm>
          <a:prstGeom prst="roundRect">
            <a:avLst>
              <a:gd name="adj" fmla="val 16667"/>
            </a:avLst>
          </a:prstGeom>
          <a:solidFill>
            <a:schemeClr val="accent1">
              <a:alpha val="20000"/>
            </a:schemeClr>
          </a:solidFill>
          <a:ln w="9525" algn="ctr">
            <a:solidFill>
              <a:schemeClr val="tx1"/>
            </a:solidFill>
            <a:round/>
            <a:headEnd/>
            <a:tailEnd/>
          </a:ln>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r>
              <a:rPr lang="en-US" altLang="en-US" sz="3200"/>
              <a:t>Customer</a:t>
            </a:r>
            <a:endParaRPr lang="ru-RU" altLang="en-US" sz="3200"/>
          </a:p>
        </p:txBody>
      </p:sp>
      <p:sp>
        <p:nvSpPr>
          <p:cNvPr id="48135" name="Rounded Rectangle 9">
            <a:extLst>
              <a:ext uri="{FF2B5EF4-FFF2-40B4-BE49-F238E27FC236}">
                <a16:creationId xmlns:a16="http://schemas.microsoft.com/office/drawing/2014/main" id="{E9B05D9F-8206-42F3-85AB-A1E844A0797F}"/>
              </a:ext>
            </a:extLst>
          </p:cNvPr>
          <p:cNvSpPr>
            <a:spLocks noChangeArrowheads="1"/>
          </p:cNvSpPr>
          <p:nvPr/>
        </p:nvSpPr>
        <p:spPr bwMode="auto">
          <a:xfrm>
            <a:off x="3594100" y="1135063"/>
            <a:ext cx="1908175" cy="1008062"/>
          </a:xfrm>
          <a:prstGeom prst="roundRect">
            <a:avLst>
              <a:gd name="adj" fmla="val 16667"/>
            </a:avLst>
          </a:prstGeom>
          <a:solidFill>
            <a:schemeClr val="accent1">
              <a:alpha val="20000"/>
            </a:schemeClr>
          </a:solidFill>
          <a:ln w="9525" algn="ctr">
            <a:solidFill>
              <a:schemeClr val="tx1"/>
            </a:solidFill>
            <a:round/>
            <a:headEnd/>
            <a:tailEnd/>
          </a:ln>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r>
              <a:rPr lang="en-US" altLang="en-US" sz="3200"/>
              <a:t>Tech </a:t>
            </a:r>
            <a:r>
              <a:rPr lang="en-US" altLang="ru-RU" sz="3200"/>
              <a:t>support engineer</a:t>
            </a:r>
            <a:endParaRPr lang="ru-RU" altLang="en-US" sz="3200"/>
          </a:p>
        </p:txBody>
      </p:sp>
      <p:sp>
        <p:nvSpPr>
          <p:cNvPr id="48136" name="Rounded Rectangle 10">
            <a:extLst>
              <a:ext uri="{FF2B5EF4-FFF2-40B4-BE49-F238E27FC236}">
                <a16:creationId xmlns:a16="http://schemas.microsoft.com/office/drawing/2014/main" id="{8DD8100E-7CFA-4E2E-B9D7-6524C7000956}"/>
              </a:ext>
            </a:extLst>
          </p:cNvPr>
          <p:cNvSpPr>
            <a:spLocks noChangeArrowheads="1"/>
          </p:cNvSpPr>
          <p:nvPr/>
        </p:nvSpPr>
        <p:spPr bwMode="auto">
          <a:xfrm>
            <a:off x="6473825" y="1316038"/>
            <a:ext cx="1920875" cy="649287"/>
          </a:xfrm>
          <a:prstGeom prst="roundRect">
            <a:avLst>
              <a:gd name="adj" fmla="val 16667"/>
            </a:avLst>
          </a:prstGeom>
          <a:solidFill>
            <a:schemeClr val="accent1">
              <a:alpha val="20000"/>
            </a:schemeClr>
          </a:solidFill>
          <a:ln w="9525" algn="ctr">
            <a:solidFill>
              <a:schemeClr val="tx1"/>
            </a:solidFill>
            <a:round/>
            <a:headEnd/>
            <a:tailEnd/>
          </a:ln>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r>
              <a:rPr lang="en-US" altLang="en-US" sz="3200"/>
              <a:t>Developer</a:t>
            </a:r>
            <a:endParaRPr lang="ru-RU" altLang="en-US" sz="3200"/>
          </a:p>
        </p:txBody>
      </p:sp>
      <p:cxnSp>
        <p:nvCxnSpPr>
          <p:cNvPr id="48137" name="Straight Arrow Connector 5">
            <a:extLst>
              <a:ext uri="{FF2B5EF4-FFF2-40B4-BE49-F238E27FC236}">
                <a16:creationId xmlns:a16="http://schemas.microsoft.com/office/drawing/2014/main" id="{9324615D-1DCB-4BAC-8076-A0ABFBA6FA8B}"/>
              </a:ext>
            </a:extLst>
          </p:cNvPr>
          <p:cNvCxnSpPr>
            <a:cxnSpLocks noChangeShapeType="1"/>
            <a:stCxn id="48134" idx="3"/>
            <a:endCxn id="48135" idx="1"/>
          </p:cNvCxnSpPr>
          <p:nvPr/>
        </p:nvCxnSpPr>
        <p:spPr bwMode="auto">
          <a:xfrm flipV="1">
            <a:off x="2624138" y="1638300"/>
            <a:ext cx="969962" cy="4763"/>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8138" name="Straight Arrow Connector 14">
            <a:extLst>
              <a:ext uri="{FF2B5EF4-FFF2-40B4-BE49-F238E27FC236}">
                <a16:creationId xmlns:a16="http://schemas.microsoft.com/office/drawing/2014/main" id="{C66E7F25-3BB8-4E76-918C-0442CF9B3762}"/>
              </a:ext>
            </a:extLst>
          </p:cNvPr>
          <p:cNvCxnSpPr>
            <a:cxnSpLocks noChangeShapeType="1"/>
            <a:stCxn id="48135" idx="3"/>
            <a:endCxn id="48136" idx="1"/>
          </p:cNvCxnSpPr>
          <p:nvPr/>
        </p:nvCxnSpPr>
        <p:spPr bwMode="auto">
          <a:xfrm>
            <a:off x="5502275" y="1638300"/>
            <a:ext cx="971550" cy="3175"/>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3" name="Rounded Rectangle 12">
            <a:extLst>
              <a:ext uri="{FF2B5EF4-FFF2-40B4-BE49-F238E27FC236}">
                <a16:creationId xmlns:a16="http://schemas.microsoft.com/office/drawing/2014/main" id="{2A261415-FF02-4D4D-BD1D-B1393E53490A}"/>
              </a:ext>
            </a:extLst>
          </p:cNvPr>
          <p:cNvSpPr/>
          <p:nvPr/>
        </p:nvSpPr>
        <p:spPr bwMode="auto">
          <a:xfrm>
            <a:off x="2287588" y="2468563"/>
            <a:ext cx="1635125" cy="1236662"/>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a:lstStyle/>
          <a:p>
            <a:pPr algn="ctr" eaLnBrk="1" hangingPunct="1">
              <a:defRPr/>
            </a:pPr>
            <a:r>
              <a:rPr lang="en-US" sz="2800" dirty="0">
                <a:solidFill>
                  <a:schemeClr val="tx1"/>
                </a:solidFill>
              </a:rPr>
              <a:t>Emails,</a:t>
            </a:r>
          </a:p>
          <a:p>
            <a:pPr algn="ctr" eaLnBrk="1" hangingPunct="1">
              <a:defRPr/>
            </a:pPr>
            <a:r>
              <a:rPr lang="en-US" sz="2800" dirty="0">
                <a:solidFill>
                  <a:schemeClr val="tx1"/>
                </a:solidFill>
              </a:rPr>
              <a:t>Phone calls, </a:t>
            </a:r>
          </a:p>
          <a:p>
            <a:pPr algn="ctr" eaLnBrk="1" hangingPunct="1">
              <a:defRPr/>
            </a:pPr>
            <a:r>
              <a:rPr lang="en-US" sz="2800" dirty="0">
                <a:solidFill>
                  <a:schemeClr val="tx1"/>
                </a:solidFill>
              </a:rPr>
              <a:t>HelpDesk</a:t>
            </a:r>
            <a:endParaRPr lang="ru-RU" sz="2800" dirty="0">
              <a:solidFill>
                <a:schemeClr val="tx1"/>
              </a:solidFill>
            </a:endParaRPr>
          </a:p>
        </p:txBody>
      </p:sp>
      <p:sp>
        <p:nvSpPr>
          <p:cNvPr id="21" name="Rounded Rectangle 20">
            <a:extLst>
              <a:ext uri="{FF2B5EF4-FFF2-40B4-BE49-F238E27FC236}">
                <a16:creationId xmlns:a16="http://schemas.microsoft.com/office/drawing/2014/main" id="{21B3434F-6B6A-4687-8433-CE9AF71773BA}"/>
              </a:ext>
            </a:extLst>
          </p:cNvPr>
          <p:cNvSpPr/>
          <p:nvPr/>
        </p:nvSpPr>
        <p:spPr bwMode="auto">
          <a:xfrm>
            <a:off x="5026025" y="2570163"/>
            <a:ext cx="1960563" cy="923925"/>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a:lstStyle/>
          <a:p>
            <a:pPr algn="ctr" eaLnBrk="1" hangingPunct="1">
              <a:defRPr/>
            </a:pPr>
            <a:r>
              <a:rPr lang="en-US" sz="2800" dirty="0">
                <a:solidFill>
                  <a:schemeClr val="tx1"/>
                </a:solidFill>
              </a:rPr>
              <a:t>Issue Tracking</a:t>
            </a:r>
          </a:p>
          <a:p>
            <a:pPr algn="ctr" eaLnBrk="1" hangingPunct="1">
              <a:defRPr/>
            </a:pPr>
            <a:r>
              <a:rPr lang="en-US" sz="2800" dirty="0">
                <a:solidFill>
                  <a:schemeClr val="tx1"/>
                </a:solidFill>
              </a:rPr>
              <a:t>System</a:t>
            </a:r>
            <a:endParaRPr lang="ru-RU" sz="2800" dirty="0">
              <a:solidFill>
                <a:schemeClr val="tx1"/>
              </a:solidFill>
            </a:endParaRPr>
          </a:p>
        </p:txBody>
      </p:sp>
      <p:cxnSp>
        <p:nvCxnSpPr>
          <p:cNvPr id="48141" name="Straight Arrow Connector 15">
            <a:extLst>
              <a:ext uri="{FF2B5EF4-FFF2-40B4-BE49-F238E27FC236}">
                <a16:creationId xmlns:a16="http://schemas.microsoft.com/office/drawing/2014/main" id="{7F7563A6-5FFC-4C55-AB1A-85AB50F1C958}"/>
              </a:ext>
            </a:extLst>
          </p:cNvPr>
          <p:cNvCxnSpPr>
            <a:cxnSpLocks noChangeShapeType="1"/>
            <a:stCxn id="13" idx="0"/>
          </p:cNvCxnSpPr>
          <p:nvPr/>
        </p:nvCxnSpPr>
        <p:spPr bwMode="auto">
          <a:xfrm flipV="1">
            <a:off x="3105150" y="1654175"/>
            <a:ext cx="9525" cy="814388"/>
          </a:xfrm>
          <a:prstGeom prst="straightConnector1">
            <a:avLst/>
          </a:prstGeom>
          <a:noFill/>
          <a:ln w="9525" algn="ctr">
            <a:solidFill>
              <a:schemeClr val="tx1"/>
            </a:solidFill>
            <a:prstDash val="lgDash"/>
            <a:round/>
            <a:headEnd/>
            <a:tailEnd type="triangle" w="med" len="med"/>
          </a:ln>
          <a:extLst>
            <a:ext uri="{909E8E84-426E-40DD-AFC4-6F175D3DCCD1}">
              <a14:hiddenFill xmlns:a14="http://schemas.microsoft.com/office/drawing/2010/main">
                <a:noFill/>
              </a14:hiddenFill>
            </a:ext>
          </a:extLst>
        </p:spPr>
      </p:cxnSp>
      <p:cxnSp>
        <p:nvCxnSpPr>
          <p:cNvPr id="48142" name="Straight Arrow Connector 15">
            <a:extLst>
              <a:ext uri="{FF2B5EF4-FFF2-40B4-BE49-F238E27FC236}">
                <a16:creationId xmlns:a16="http://schemas.microsoft.com/office/drawing/2014/main" id="{B0161FCF-F2D1-43BB-BDC7-84875556FDF3}"/>
              </a:ext>
            </a:extLst>
          </p:cNvPr>
          <p:cNvCxnSpPr>
            <a:cxnSpLocks noChangeShapeType="1"/>
            <a:stCxn id="21" idx="0"/>
          </p:cNvCxnSpPr>
          <p:nvPr/>
        </p:nvCxnSpPr>
        <p:spPr bwMode="auto">
          <a:xfrm flipH="1" flipV="1">
            <a:off x="6005513" y="1654175"/>
            <a:ext cx="1587" cy="915988"/>
          </a:xfrm>
          <a:prstGeom prst="straightConnector1">
            <a:avLst/>
          </a:prstGeom>
          <a:noFill/>
          <a:ln w="9525" algn="ctr">
            <a:solidFill>
              <a:schemeClr val="tx1"/>
            </a:solidFill>
            <a:prstDash val="lgDash"/>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425CA52E-A30A-4CC3-AF50-ABA2344803E6}"/>
              </a:ext>
            </a:extLst>
          </p:cNvPr>
          <p:cNvSpPr>
            <a:spLocks noGrp="1" noChangeArrowheads="1"/>
          </p:cNvSpPr>
          <p:nvPr>
            <p:ph type="title"/>
          </p:nvPr>
        </p:nvSpPr>
        <p:spPr>
          <a:xfrm>
            <a:off x="457200" y="213519"/>
            <a:ext cx="8229600" cy="587375"/>
          </a:xfrm>
          <a:noFill/>
        </p:spPr>
        <p:txBody>
          <a:bodyPr anchor="ctr"/>
          <a:lstStyle/>
          <a:p>
            <a:r>
              <a:rPr lang="en-US" altLang="ru-RU" sz="4000" dirty="0"/>
              <a:t>Research goal and tasks</a:t>
            </a:r>
            <a:endParaRPr lang="ru-RU" altLang="ru-RU" sz="4000" dirty="0"/>
          </a:p>
        </p:txBody>
      </p:sp>
      <p:sp>
        <p:nvSpPr>
          <p:cNvPr id="50179" name="Номер слайда 4">
            <a:extLst>
              <a:ext uri="{FF2B5EF4-FFF2-40B4-BE49-F238E27FC236}">
                <a16:creationId xmlns:a16="http://schemas.microsoft.com/office/drawing/2014/main" id="{F1560ED6-5022-4267-A5EA-735A920E20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36E823-89A7-41F5-8C97-D97D47D11E0B}" type="slidenum">
              <a:rPr lang="ru-RU" altLang="en-US" sz="1400" smtClean="0"/>
              <a:pPr>
                <a:spcBef>
                  <a:spcPct val="0"/>
                </a:spcBef>
                <a:buClrTx/>
                <a:buSzTx/>
                <a:buFontTx/>
                <a:buNone/>
              </a:pPr>
              <a:t>3</a:t>
            </a:fld>
            <a:r>
              <a:rPr lang="en-US" altLang="en-US" sz="1400" dirty="0"/>
              <a:t>/</a:t>
            </a:r>
            <a:r>
              <a:rPr lang="ru-RU" altLang="en-US" sz="1400" dirty="0"/>
              <a:t>15</a:t>
            </a:r>
          </a:p>
        </p:txBody>
      </p:sp>
      <p:sp>
        <p:nvSpPr>
          <p:cNvPr id="50180" name="Rectangle 2">
            <a:extLst>
              <a:ext uri="{FF2B5EF4-FFF2-40B4-BE49-F238E27FC236}">
                <a16:creationId xmlns:a16="http://schemas.microsoft.com/office/drawing/2014/main" id="{3C4CC263-6B2E-47E6-A2D6-BC741E9B4DE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52229" name="Rectangle 4">
            <a:extLst>
              <a:ext uri="{FF2B5EF4-FFF2-40B4-BE49-F238E27FC236}">
                <a16:creationId xmlns:a16="http://schemas.microsoft.com/office/drawing/2014/main" id="{71FD4411-8A3B-4727-A4BB-930665F96A94}"/>
              </a:ext>
            </a:extLst>
          </p:cNvPr>
          <p:cNvSpPr>
            <a:spLocks noChangeArrowheads="1"/>
          </p:cNvSpPr>
          <p:nvPr/>
        </p:nvSpPr>
        <p:spPr bwMode="auto">
          <a:xfrm>
            <a:off x="627063" y="1014413"/>
            <a:ext cx="7889875" cy="5661025"/>
          </a:xfrm>
          <a:prstGeom prst="rect">
            <a:avLst/>
          </a:prstGeom>
          <a:noFill/>
          <a:ln>
            <a:noFill/>
          </a:ln>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Aft>
                <a:spcPts val="1200"/>
              </a:spcAft>
              <a:defRPr/>
            </a:pPr>
            <a:r>
              <a:rPr lang="en-US" altLang="ru-RU" dirty="0"/>
              <a:t>The goal</a:t>
            </a:r>
            <a:r>
              <a:rPr lang="ru-RU" altLang="ru-RU" dirty="0"/>
              <a:t>:</a:t>
            </a:r>
            <a:endParaRPr lang="en-US" altLang="ru-RU" dirty="0"/>
          </a:p>
          <a:p>
            <a:pPr lvl="1">
              <a:spcAft>
                <a:spcPts val="1200"/>
              </a:spcAft>
              <a:defRPr/>
            </a:pPr>
            <a:r>
              <a:rPr lang="en-US" altLang="en-US" sz="2800" dirty="0"/>
              <a:t>R</a:t>
            </a:r>
            <a:r>
              <a:rPr lang="en-US" sz="2800" dirty="0"/>
              <a:t>educe the complexity of the customer requests processing in the Jira issue tracking system by using the Doc2Vec algorithm to search for semantically related documentation pages in local files and wiki resources</a:t>
            </a:r>
          </a:p>
          <a:p>
            <a:pPr>
              <a:spcAft>
                <a:spcPts val="1200"/>
              </a:spcAft>
              <a:defRPr/>
            </a:pPr>
            <a:r>
              <a:rPr lang="en-US" altLang="ru-RU" dirty="0"/>
              <a:t>Tasks</a:t>
            </a:r>
            <a:r>
              <a:rPr lang="ru-RU" altLang="ru-RU" dirty="0"/>
              <a:t>:</a:t>
            </a:r>
          </a:p>
          <a:p>
            <a:pPr marL="857250" lvl="1" indent="-457200">
              <a:buFont typeface="+mj-lt"/>
              <a:buAutoNum type="arabicPeriod"/>
              <a:defRPr/>
            </a:pPr>
            <a:r>
              <a:rPr lang="en-US" sz="2800" dirty="0"/>
              <a:t>Investigate existing approaches in a given research area</a:t>
            </a:r>
          </a:p>
          <a:p>
            <a:pPr marL="857250" lvl="1" indent="-457200">
              <a:buFont typeface="+mj-lt"/>
              <a:buAutoNum type="arabicPeriod"/>
              <a:defRPr/>
            </a:pPr>
            <a:r>
              <a:rPr lang="tr-TR" sz="2800" dirty="0"/>
              <a:t>Propose an automated approach based on the use of the Doc2Vec algorithm to search for </a:t>
            </a:r>
            <a:r>
              <a:rPr lang="en-US" sz="2800" dirty="0"/>
              <a:t>proper documentation</a:t>
            </a:r>
            <a:endParaRPr lang="ru-RU" sz="2800" dirty="0"/>
          </a:p>
          <a:p>
            <a:pPr marL="857250" lvl="1" indent="-457200">
              <a:buFont typeface="+mj-lt"/>
              <a:buAutoNum type="arabicPeriod"/>
              <a:defRPr/>
            </a:pPr>
            <a:r>
              <a:rPr lang="tr-TR" sz="2800" dirty="0"/>
              <a:t>Develop a software tool that implements the proposed approach</a:t>
            </a:r>
            <a:endParaRPr lang="ru-RU" sz="2800" dirty="0"/>
          </a:p>
          <a:p>
            <a:pPr marL="857250" lvl="1" indent="-457200">
              <a:buFont typeface="+mj-lt"/>
              <a:buAutoNum type="arabicPeriod"/>
              <a:defRPr/>
            </a:pPr>
            <a:r>
              <a:rPr lang="tr-TR" sz="2800" dirty="0"/>
              <a:t>Show the effectiveness of the proposed approach and its implementation in a software tool on the relevant data</a:t>
            </a:r>
            <a:endParaRPr lang="ru-RU" sz="2800" dirty="0"/>
          </a:p>
          <a:p>
            <a:pPr marL="914400" lvl="1" indent="-457200">
              <a:buFont typeface="+mj-lt"/>
              <a:buAutoNum type="arabicPeriod"/>
              <a:defRPr/>
            </a:pPr>
            <a:endParaRPr lang="ru-RU" altLang="en-US" sz="2400" dirty="0"/>
          </a:p>
          <a:p>
            <a:pPr lvl="1">
              <a:defRPr/>
            </a:pPr>
            <a:endParaRPr lang="ru-RU" alt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a:extLst>
              <a:ext uri="{FF2B5EF4-FFF2-40B4-BE49-F238E27FC236}">
                <a16:creationId xmlns:a16="http://schemas.microsoft.com/office/drawing/2014/main" id="{066F9DC8-E487-424B-BFA2-7F808E1F7F92}"/>
              </a:ext>
            </a:extLst>
          </p:cNvPr>
          <p:cNvSpPr>
            <a:spLocks noGrp="1" noChangeArrowheads="1"/>
          </p:cNvSpPr>
          <p:nvPr>
            <p:ph type="title"/>
          </p:nvPr>
        </p:nvSpPr>
        <p:spPr/>
        <p:txBody>
          <a:bodyPr/>
          <a:lstStyle/>
          <a:p>
            <a:r>
              <a:rPr lang="en-US" altLang="ru-RU"/>
              <a:t>Related works</a:t>
            </a:r>
            <a:endParaRPr lang="ru-RU" altLang="ru-RU"/>
          </a:p>
        </p:txBody>
      </p:sp>
      <p:sp>
        <p:nvSpPr>
          <p:cNvPr id="52227" name="Content Placeholder 6">
            <a:extLst>
              <a:ext uri="{FF2B5EF4-FFF2-40B4-BE49-F238E27FC236}">
                <a16:creationId xmlns:a16="http://schemas.microsoft.com/office/drawing/2014/main" id="{4EFA163C-1978-4FE6-8942-9157898A957F}"/>
              </a:ext>
            </a:extLst>
          </p:cNvPr>
          <p:cNvSpPr>
            <a:spLocks noGrp="1" noChangeArrowheads="1"/>
          </p:cNvSpPr>
          <p:nvPr>
            <p:ph idx="1"/>
          </p:nvPr>
        </p:nvSpPr>
        <p:spPr>
          <a:xfrm>
            <a:off x="457200" y="968440"/>
            <a:ext cx="8229600" cy="5660960"/>
          </a:xfrm>
        </p:spPr>
        <p:txBody>
          <a:bodyPr/>
          <a:lstStyle/>
          <a:p>
            <a:r>
              <a:rPr lang="en-US" sz="2000" dirty="0"/>
              <a:t>Semantic search and similar documents detection are well-established problems in the computer science research</a:t>
            </a:r>
            <a:endParaRPr lang="en-US" altLang="ru-RU" sz="2000" dirty="0"/>
          </a:p>
          <a:p>
            <a:r>
              <a:rPr lang="x-none" sz="2000" dirty="0"/>
              <a:t>Wei Xing </a:t>
            </a:r>
            <a:r>
              <a:rPr lang="en-US" sz="2000" dirty="0"/>
              <a:t>et al. “LDA-based document models for Ad-hoc retrieval”</a:t>
            </a:r>
            <a:endParaRPr lang="ru-RU" sz="2000" dirty="0"/>
          </a:p>
          <a:p>
            <a:pPr lvl="1"/>
            <a:r>
              <a:rPr lang="x-none" sz="1600" dirty="0"/>
              <a:t>propose</a:t>
            </a:r>
            <a:r>
              <a:rPr lang="en-US" sz="1600" dirty="0"/>
              <a:t>d</a:t>
            </a:r>
            <a:r>
              <a:rPr lang="x-none" sz="1600" dirty="0"/>
              <a:t> an LDA-based document model within the language modeling framework and evaluate</a:t>
            </a:r>
            <a:r>
              <a:rPr lang="en-US" sz="1600" dirty="0"/>
              <a:t>d</a:t>
            </a:r>
            <a:r>
              <a:rPr lang="x-none" sz="1600" dirty="0"/>
              <a:t> it on several TREC collections</a:t>
            </a:r>
            <a:endParaRPr lang="en-US" sz="1600" dirty="0"/>
          </a:p>
          <a:p>
            <a:r>
              <a:rPr lang="en-US" sz="2000" dirty="0"/>
              <a:t>Jiang </a:t>
            </a:r>
            <a:r>
              <a:rPr lang="en-US" sz="2000" dirty="0" err="1"/>
              <a:t>Zhuolin</a:t>
            </a:r>
            <a:r>
              <a:rPr lang="en-US" sz="2000" dirty="0"/>
              <a:t> et al. “Cross-lingual Information Retrieval with BERT”</a:t>
            </a:r>
          </a:p>
          <a:p>
            <a:pPr lvl="1"/>
            <a:r>
              <a:rPr lang="en-US" sz="1600" dirty="0"/>
              <a:t>explored the use of the BERT in the task of cross-lingual information retrieval</a:t>
            </a:r>
          </a:p>
          <a:p>
            <a:r>
              <a:rPr lang="en-US" sz="2000" dirty="0" err="1"/>
              <a:t>Galke</a:t>
            </a:r>
            <a:r>
              <a:rPr lang="en-US" sz="2000" dirty="0"/>
              <a:t> L. et al. “Word embeddings for practical information retrieval” </a:t>
            </a:r>
          </a:p>
          <a:p>
            <a:pPr lvl="1"/>
            <a:r>
              <a:rPr lang="en-US" sz="1600" dirty="0"/>
              <a:t>compared the performance of paragraph vectors and Word Mover’s distance to compute the similarity between the query and the documents</a:t>
            </a:r>
          </a:p>
          <a:p>
            <a:r>
              <a:rPr lang="en-US" sz="1800" dirty="0"/>
              <a:t>A. Kovalev et al. “Using the Doc2Vec Algorithm to Detect Semantically Similar Jira Issues in the Process of Resolving Customer Requests”</a:t>
            </a:r>
            <a:endParaRPr lang="en-US" altLang="ru-RU" sz="1400" dirty="0"/>
          </a:p>
          <a:p>
            <a:r>
              <a:rPr lang="en-US" sz="1800" dirty="0"/>
              <a:t>None of the reviewed studies applies the approach based on the Doc2Vec algorithm for semantic search in the software documentation during the maintenance phase</a:t>
            </a:r>
          </a:p>
          <a:p>
            <a:r>
              <a:rPr lang="en-US" altLang="ru-RU" sz="1800" dirty="0"/>
              <a:t>A</a:t>
            </a:r>
            <a:r>
              <a:rPr lang="ru-RU" altLang="ru-RU" sz="1800" dirty="0"/>
              <a:t> distinctive feature of our research is the use of the </a:t>
            </a:r>
            <a:r>
              <a:rPr lang="en-US" altLang="ru-RU" sz="1800" dirty="0"/>
              <a:t>Doc2Vec</a:t>
            </a:r>
            <a:r>
              <a:rPr lang="ru-RU" altLang="ru-RU" sz="1800" dirty="0"/>
              <a:t> algorithm to </a:t>
            </a:r>
            <a:r>
              <a:rPr lang="en-US" sz="1800" dirty="0"/>
              <a:t>identify semantically related software documentation pages</a:t>
            </a:r>
            <a:endParaRPr lang="en-US" altLang="ru-RU" sz="1800" dirty="0"/>
          </a:p>
        </p:txBody>
      </p:sp>
      <p:sp>
        <p:nvSpPr>
          <p:cNvPr id="52228" name="Slide Number Placeholder 4">
            <a:extLst>
              <a:ext uri="{FF2B5EF4-FFF2-40B4-BE49-F238E27FC236}">
                <a16:creationId xmlns:a16="http://schemas.microsoft.com/office/drawing/2014/main" id="{66B19A32-DE58-46E4-8D43-EEAACBA6D4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B472846-2A7C-4752-8966-850D8D54B640}" type="slidenum">
              <a:rPr lang="ru-RU" altLang="en-US" baseline="0" smtClean="0"/>
              <a:pPr/>
              <a:t>4</a:t>
            </a:fld>
            <a:r>
              <a:rPr lang="en-US" altLang="en-US" baseline="0" dirty="0"/>
              <a:t>/</a:t>
            </a:r>
            <a:r>
              <a:rPr lang="ru-RU" altLang="en-US" baseline="0" dirty="0"/>
              <a:t>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540C98A-5544-4BBD-BF56-F0B54B63672A}"/>
              </a:ext>
            </a:extLst>
          </p:cNvPr>
          <p:cNvSpPr>
            <a:spLocks noGrp="1" noChangeArrowheads="1"/>
          </p:cNvSpPr>
          <p:nvPr>
            <p:ph type="title"/>
          </p:nvPr>
        </p:nvSpPr>
        <p:spPr>
          <a:xfrm>
            <a:off x="457200" y="127263"/>
            <a:ext cx="8229600" cy="1139825"/>
          </a:xfrm>
        </p:spPr>
        <p:txBody>
          <a:bodyPr/>
          <a:lstStyle/>
          <a:p>
            <a:r>
              <a:rPr lang="en-US" altLang="ru-RU" sz="4400" dirty="0"/>
              <a:t>Automation proposal</a:t>
            </a:r>
            <a:endParaRPr lang="ru-RU" altLang="ru-RU" dirty="0"/>
          </a:p>
        </p:txBody>
      </p:sp>
      <p:sp>
        <p:nvSpPr>
          <p:cNvPr id="53251" name="Text Placeholder 2">
            <a:extLst>
              <a:ext uri="{FF2B5EF4-FFF2-40B4-BE49-F238E27FC236}">
                <a16:creationId xmlns:a16="http://schemas.microsoft.com/office/drawing/2014/main" id="{5DD130EE-981E-48E9-AA82-A00F5794D235}"/>
              </a:ext>
            </a:extLst>
          </p:cNvPr>
          <p:cNvSpPr>
            <a:spLocks noGrp="1" noChangeArrowheads="1"/>
          </p:cNvSpPr>
          <p:nvPr>
            <p:ph type="body" sz="half" idx="1"/>
          </p:nvPr>
        </p:nvSpPr>
        <p:spPr>
          <a:xfrm>
            <a:off x="216816" y="860197"/>
            <a:ext cx="4712372" cy="5769203"/>
          </a:xfrm>
        </p:spPr>
        <p:txBody>
          <a:bodyPr/>
          <a:lstStyle/>
          <a:p>
            <a:r>
              <a:rPr lang="en-US" altLang="ru-RU" sz="2400" dirty="0"/>
              <a:t>Manual approach</a:t>
            </a:r>
          </a:p>
          <a:p>
            <a:pPr lvl="1"/>
            <a:r>
              <a:rPr lang="tr-TR" altLang="ru-RU" sz="1600" dirty="0"/>
              <a:t>Read the title, description, steps to reproduce and comments o</a:t>
            </a:r>
            <a:r>
              <a:rPr lang="en-US" altLang="ru-RU" sz="1600" dirty="0"/>
              <a:t>f</a:t>
            </a:r>
            <a:r>
              <a:rPr lang="tr-TR" altLang="ru-RU" sz="1600" dirty="0"/>
              <a:t> the issue</a:t>
            </a:r>
            <a:endParaRPr lang="ru-RU" altLang="ru-RU" sz="1600" dirty="0"/>
          </a:p>
          <a:p>
            <a:pPr lvl="1"/>
            <a:r>
              <a:rPr lang="tr-TR" altLang="ru-RU" sz="1600" dirty="0"/>
              <a:t>Based on the comments, evaluate the current status of the request</a:t>
            </a:r>
            <a:endParaRPr lang="en-US" altLang="ru-RU" sz="1600" dirty="0"/>
          </a:p>
          <a:p>
            <a:pPr lvl="1"/>
            <a:r>
              <a:rPr lang="tr-TR" altLang="ru-RU" sz="1600" dirty="0">
                <a:solidFill>
                  <a:srgbClr val="FFC000"/>
                </a:solidFill>
              </a:rPr>
              <a:t>Set the name of the software engineer responsible for the area where the issue occurred</a:t>
            </a:r>
            <a:endParaRPr lang="ru-RU" altLang="ru-RU" sz="1600" dirty="0">
              <a:solidFill>
                <a:srgbClr val="FFC000"/>
              </a:solidFill>
            </a:endParaRPr>
          </a:p>
          <a:p>
            <a:pPr lvl="1"/>
            <a:r>
              <a:rPr lang="tr-TR" altLang="ru-RU" sz="1600" dirty="0">
                <a:solidFill>
                  <a:srgbClr val="FFC000"/>
                </a:solidFill>
              </a:rPr>
              <a:t>Try to identify a similar, resolved request in the issue tracking system or in the knowledge base</a:t>
            </a:r>
            <a:endParaRPr lang="en-US" altLang="ru-RU" sz="1600" dirty="0">
              <a:solidFill>
                <a:srgbClr val="FFC000"/>
              </a:solidFill>
            </a:endParaRPr>
          </a:p>
          <a:p>
            <a:pPr lvl="1"/>
            <a:r>
              <a:rPr lang="en-US" sz="1600" dirty="0">
                <a:solidFill>
                  <a:srgbClr val="00B050"/>
                </a:solidFill>
              </a:rPr>
              <a:t>Try to find proper information by keywords for this request in the documentation files</a:t>
            </a:r>
          </a:p>
          <a:p>
            <a:pPr lvl="1"/>
            <a:r>
              <a:rPr lang="en-US" sz="1600" dirty="0">
                <a:solidFill>
                  <a:srgbClr val="00B050"/>
                </a:solidFill>
              </a:rPr>
              <a:t>Try to find proper information by keywords for this request in the wiki system</a:t>
            </a:r>
            <a:endParaRPr lang="ru-RU" altLang="ru-RU" sz="1600" dirty="0">
              <a:solidFill>
                <a:srgbClr val="00B050"/>
              </a:solidFill>
            </a:endParaRPr>
          </a:p>
          <a:p>
            <a:pPr lvl="1"/>
            <a:r>
              <a:rPr lang="tr-TR" altLang="ru-RU" sz="1600" dirty="0"/>
              <a:t>If the solution of the request is known, provide the necessary information to the technical support engineer</a:t>
            </a:r>
            <a:endParaRPr lang="ru-RU" altLang="ru-RU" sz="1600" dirty="0"/>
          </a:p>
          <a:p>
            <a:pPr lvl="1"/>
            <a:r>
              <a:rPr lang="tr-TR" altLang="ru-RU" sz="1600" dirty="0"/>
              <a:t>If the software engineer needs additional information, then ask the technical support engineer for it in the comments</a:t>
            </a:r>
            <a:endParaRPr lang="en-US" altLang="ru-RU" sz="1600" dirty="0"/>
          </a:p>
          <a:p>
            <a:pPr lvl="1"/>
            <a:endParaRPr lang="ru-RU" altLang="ru-RU" sz="1600" dirty="0"/>
          </a:p>
        </p:txBody>
      </p:sp>
      <p:sp>
        <p:nvSpPr>
          <p:cNvPr id="53252" name="Content Placeholder 3">
            <a:extLst>
              <a:ext uri="{FF2B5EF4-FFF2-40B4-BE49-F238E27FC236}">
                <a16:creationId xmlns:a16="http://schemas.microsoft.com/office/drawing/2014/main" id="{618EA5F4-CEB4-4C8B-A0F1-0788918D7E2B}"/>
              </a:ext>
            </a:extLst>
          </p:cNvPr>
          <p:cNvSpPr>
            <a:spLocks noGrp="1" noChangeArrowheads="1"/>
          </p:cNvSpPr>
          <p:nvPr>
            <p:ph sz="half" idx="2"/>
          </p:nvPr>
        </p:nvSpPr>
        <p:spPr>
          <a:xfrm>
            <a:off x="4663440" y="860197"/>
            <a:ext cx="4023360" cy="5295506"/>
          </a:xfrm>
        </p:spPr>
        <p:txBody>
          <a:bodyPr/>
          <a:lstStyle/>
          <a:p>
            <a:r>
              <a:rPr lang="en-US" altLang="ru-RU" sz="2400" dirty="0"/>
              <a:t>Proposed semi-automated approach</a:t>
            </a:r>
          </a:p>
          <a:p>
            <a:pPr lvl="1"/>
            <a:r>
              <a:rPr lang="tr-TR" altLang="ru-RU" sz="1600" dirty="0"/>
              <a:t>Read the title, description, steps to reproduce and comments o</a:t>
            </a:r>
            <a:r>
              <a:rPr lang="en-US" altLang="ru-RU" sz="1600" dirty="0"/>
              <a:t>f</a:t>
            </a:r>
            <a:r>
              <a:rPr lang="tr-TR" altLang="ru-RU" sz="1600" dirty="0"/>
              <a:t> the issue</a:t>
            </a:r>
            <a:endParaRPr lang="en-US" altLang="ru-RU" sz="1600" dirty="0"/>
          </a:p>
          <a:p>
            <a:pPr lvl="1"/>
            <a:r>
              <a:rPr lang="en-US" sz="1600" dirty="0"/>
              <a:t>Configure the automated tool to get a report for this unresolved request</a:t>
            </a:r>
          </a:p>
          <a:p>
            <a:pPr lvl="1"/>
            <a:r>
              <a:rPr lang="en-US" sz="1600" dirty="0"/>
              <a:t>Run the tool and wait until the end of its processing</a:t>
            </a:r>
          </a:p>
          <a:p>
            <a:pPr lvl="1"/>
            <a:r>
              <a:rPr lang="en-US" sz="1600" dirty="0"/>
              <a:t>Review the generated report, check proposed documentation pages in local files and wiki</a:t>
            </a:r>
            <a:endParaRPr lang="en-US" altLang="ru-RU" sz="1600" dirty="0"/>
          </a:p>
          <a:p>
            <a:pPr lvl="1"/>
            <a:r>
              <a:rPr lang="en-US" altLang="ru-RU" sz="1600" dirty="0"/>
              <a:t>Apply recommendations from the report</a:t>
            </a:r>
          </a:p>
          <a:p>
            <a:pPr lvl="1"/>
            <a:r>
              <a:rPr lang="en-US" sz="1600" dirty="0"/>
              <a:t>If the system does not propose any useful pages, then do the manual search</a:t>
            </a:r>
            <a:endParaRPr lang="en-US" altLang="ru-RU" sz="1600" dirty="0"/>
          </a:p>
          <a:p>
            <a:endParaRPr lang="ru-RU" altLang="ru-RU" dirty="0"/>
          </a:p>
        </p:txBody>
      </p:sp>
      <p:sp>
        <p:nvSpPr>
          <p:cNvPr id="53253" name="Slide Number Placeholder 4">
            <a:extLst>
              <a:ext uri="{FF2B5EF4-FFF2-40B4-BE49-F238E27FC236}">
                <a16:creationId xmlns:a16="http://schemas.microsoft.com/office/drawing/2014/main" id="{8211D968-0E4A-42FE-81D4-B850DD79B70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49D9910-D52F-41E9-91AC-AAFE8D99157A}" type="slidenum">
              <a:rPr lang="ru-RU" altLang="en-US" baseline="0" smtClean="0"/>
              <a:pPr/>
              <a:t>5</a:t>
            </a:fld>
            <a:r>
              <a:rPr lang="en-US" altLang="en-US" baseline="0" dirty="0"/>
              <a:t>/</a:t>
            </a:r>
            <a:r>
              <a:rPr lang="ru-RU" altLang="en-US" baseline="0" dirty="0"/>
              <a:t>15</a:t>
            </a:r>
          </a:p>
        </p:txBody>
      </p:sp>
    </p:spTree>
    <p:extLst>
      <p:ext uri="{BB962C8B-B14F-4D97-AF65-F5344CB8AC3E}">
        <p14:creationId xmlns:p14="http://schemas.microsoft.com/office/powerpoint/2010/main" val="70001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D4050A8-BA18-4D82-AA88-E58679C70FF5}"/>
              </a:ext>
            </a:extLst>
          </p:cNvPr>
          <p:cNvSpPr>
            <a:spLocks noGrp="1" noChangeArrowheads="1"/>
          </p:cNvSpPr>
          <p:nvPr>
            <p:ph type="title"/>
          </p:nvPr>
        </p:nvSpPr>
        <p:spPr/>
        <p:txBody>
          <a:bodyPr/>
          <a:lstStyle/>
          <a:p>
            <a:r>
              <a:rPr lang="en-US" altLang="en-US" sz="3600" dirty="0"/>
              <a:t>P</a:t>
            </a:r>
            <a:r>
              <a:rPr lang="en-US" altLang="ru-RU" sz="3600" dirty="0"/>
              <a:t>roposed conceptual schema for analyzing customer requests</a:t>
            </a:r>
            <a:endParaRPr lang="ru-RU" altLang="en-US" sz="3600" dirty="0"/>
          </a:p>
        </p:txBody>
      </p:sp>
      <p:sp>
        <p:nvSpPr>
          <p:cNvPr id="54275" name="Slide Number Placeholder 3">
            <a:extLst>
              <a:ext uri="{FF2B5EF4-FFF2-40B4-BE49-F238E27FC236}">
                <a16:creationId xmlns:a16="http://schemas.microsoft.com/office/drawing/2014/main" id="{C40D4A10-0A1F-479B-9942-D9BC386970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8AD4D6A-D7E0-421F-8323-0FA020099D2D}" type="slidenum">
              <a:rPr lang="ru-RU" altLang="en-US" baseline="0" smtClean="0"/>
              <a:pPr/>
              <a:t>6</a:t>
            </a:fld>
            <a:r>
              <a:rPr lang="en-US" altLang="en-US" baseline="0" dirty="0"/>
              <a:t>/</a:t>
            </a:r>
            <a:r>
              <a:rPr lang="ru-RU" altLang="en-US" baseline="0" dirty="0"/>
              <a:t>15</a:t>
            </a:r>
          </a:p>
        </p:txBody>
      </p:sp>
      <p:sp>
        <p:nvSpPr>
          <p:cNvPr id="54276" name="Rectangle 5">
            <a:extLst>
              <a:ext uri="{FF2B5EF4-FFF2-40B4-BE49-F238E27FC236}">
                <a16:creationId xmlns:a16="http://schemas.microsoft.com/office/drawing/2014/main" id="{C426FE1F-A1F4-4E52-B489-2371940D037D}"/>
              </a:ext>
            </a:extLst>
          </p:cNvPr>
          <p:cNvSpPr>
            <a:spLocks noChangeArrowheads="1"/>
          </p:cNvSpPr>
          <p:nvPr/>
        </p:nvSpPr>
        <p:spPr bwMode="auto">
          <a:xfrm>
            <a:off x="842963" y="5641975"/>
            <a:ext cx="7456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r>
              <a:rPr lang="en-US" altLang="ru-RU" baseline="0" dirty="0"/>
              <a:t>The disadvantages of the</a:t>
            </a:r>
            <a:r>
              <a:rPr lang="ru-RU" altLang="ru-RU" baseline="0" dirty="0"/>
              <a:t> </a:t>
            </a:r>
            <a:r>
              <a:rPr lang="en-US" altLang="ru-RU" baseline="0" dirty="0"/>
              <a:t>manual approach could be eliminated using the proposed conceptual schema</a:t>
            </a:r>
            <a:endParaRPr lang="ru-RU" altLang="ru-RU" baseline="0" dirty="0"/>
          </a:p>
        </p:txBody>
      </p:sp>
      <p:pic>
        <p:nvPicPr>
          <p:cNvPr id="2" name="Picture 1">
            <a:extLst>
              <a:ext uri="{FF2B5EF4-FFF2-40B4-BE49-F238E27FC236}">
                <a16:creationId xmlns:a16="http://schemas.microsoft.com/office/drawing/2014/main" id="{CB3EB50F-3F97-4960-81BF-570D2E487397}"/>
              </a:ext>
            </a:extLst>
          </p:cNvPr>
          <p:cNvPicPr>
            <a:picLocks noChangeAspect="1"/>
          </p:cNvPicPr>
          <p:nvPr/>
        </p:nvPicPr>
        <p:blipFill>
          <a:blip r:embed="rId2"/>
          <a:stretch>
            <a:fillRect/>
          </a:stretch>
        </p:blipFill>
        <p:spPr>
          <a:xfrm>
            <a:off x="278058" y="1927157"/>
            <a:ext cx="8586295" cy="30036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FA10C44-C217-4299-BA23-7D5D5089F2C0}"/>
              </a:ext>
            </a:extLst>
          </p:cNvPr>
          <p:cNvSpPr>
            <a:spLocks noGrp="1" noChangeArrowheads="1"/>
          </p:cNvSpPr>
          <p:nvPr>
            <p:ph type="title"/>
          </p:nvPr>
        </p:nvSpPr>
        <p:spPr/>
        <p:txBody>
          <a:bodyPr/>
          <a:lstStyle/>
          <a:p>
            <a:r>
              <a:rPr lang="en-US" altLang="ru-RU"/>
              <a:t>Software architecture</a:t>
            </a:r>
            <a:endParaRPr lang="ru-RU" altLang="ru-RU"/>
          </a:p>
        </p:txBody>
      </p:sp>
      <p:sp>
        <p:nvSpPr>
          <p:cNvPr id="55299" name="Slide Number Placeholder 3">
            <a:extLst>
              <a:ext uri="{FF2B5EF4-FFF2-40B4-BE49-F238E27FC236}">
                <a16:creationId xmlns:a16="http://schemas.microsoft.com/office/drawing/2014/main" id="{A510893A-401E-4D3B-BCB7-D5F3F47C55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7C191C8-2BE0-460A-9E29-344F2794960F}" type="slidenum">
              <a:rPr lang="ru-RU" altLang="en-US" baseline="0" smtClean="0"/>
              <a:pPr/>
              <a:t>7</a:t>
            </a:fld>
            <a:r>
              <a:rPr lang="en-US" altLang="en-US" baseline="0" dirty="0"/>
              <a:t>/</a:t>
            </a:r>
            <a:r>
              <a:rPr lang="ru-RU" altLang="en-US" baseline="0" dirty="0"/>
              <a:t>15</a:t>
            </a:r>
          </a:p>
        </p:txBody>
      </p:sp>
      <p:pic>
        <p:nvPicPr>
          <p:cNvPr id="2" name="Picture 1">
            <a:extLst>
              <a:ext uri="{FF2B5EF4-FFF2-40B4-BE49-F238E27FC236}">
                <a16:creationId xmlns:a16="http://schemas.microsoft.com/office/drawing/2014/main" id="{917BF733-C34C-4139-A6D8-25AC9DF9480A}"/>
              </a:ext>
            </a:extLst>
          </p:cNvPr>
          <p:cNvPicPr>
            <a:picLocks noChangeAspect="1"/>
          </p:cNvPicPr>
          <p:nvPr/>
        </p:nvPicPr>
        <p:blipFill>
          <a:blip r:embed="rId2"/>
          <a:stretch>
            <a:fillRect/>
          </a:stretch>
        </p:blipFill>
        <p:spPr>
          <a:xfrm>
            <a:off x="2715689" y="1197334"/>
            <a:ext cx="6131683" cy="3795539"/>
          </a:xfrm>
          <a:prstGeom prst="rect">
            <a:avLst/>
          </a:prstGeom>
        </p:spPr>
      </p:pic>
      <p:pic>
        <p:nvPicPr>
          <p:cNvPr id="10" name="Picture 9">
            <a:extLst>
              <a:ext uri="{FF2B5EF4-FFF2-40B4-BE49-F238E27FC236}">
                <a16:creationId xmlns:a16="http://schemas.microsoft.com/office/drawing/2014/main" id="{F8C3907B-87ED-4442-B3DA-901DE230DBAD}"/>
              </a:ext>
            </a:extLst>
          </p:cNvPr>
          <p:cNvPicPr>
            <a:picLocks noChangeAspect="1"/>
          </p:cNvPicPr>
          <p:nvPr/>
        </p:nvPicPr>
        <p:blipFill>
          <a:blip r:embed="rId3"/>
          <a:stretch>
            <a:fillRect/>
          </a:stretch>
        </p:blipFill>
        <p:spPr>
          <a:xfrm>
            <a:off x="457200" y="2670260"/>
            <a:ext cx="3588859" cy="2217156"/>
          </a:xfrm>
          <a:prstGeom prst="rect">
            <a:avLst/>
          </a:prstGeom>
          <a:ln>
            <a:solidFill>
              <a:schemeClr val="tx1"/>
            </a:solidFill>
          </a:ln>
        </p:spPr>
      </p:pic>
      <p:pic>
        <p:nvPicPr>
          <p:cNvPr id="11" name="Picture 10">
            <a:extLst>
              <a:ext uri="{FF2B5EF4-FFF2-40B4-BE49-F238E27FC236}">
                <a16:creationId xmlns:a16="http://schemas.microsoft.com/office/drawing/2014/main" id="{F15F9427-D332-4E9E-B8D3-702F599A4D82}"/>
              </a:ext>
            </a:extLst>
          </p:cNvPr>
          <p:cNvPicPr>
            <a:picLocks noChangeAspect="1"/>
          </p:cNvPicPr>
          <p:nvPr/>
        </p:nvPicPr>
        <p:blipFill>
          <a:blip r:embed="rId4"/>
          <a:stretch>
            <a:fillRect/>
          </a:stretch>
        </p:blipFill>
        <p:spPr>
          <a:xfrm>
            <a:off x="296628" y="4009972"/>
            <a:ext cx="3176952" cy="2390828"/>
          </a:xfrm>
          <a:prstGeom prst="rect">
            <a:avLst/>
          </a:prstGeom>
          <a:ln>
            <a:solidFill>
              <a:schemeClr val="tx1"/>
            </a:solidFill>
          </a:ln>
        </p:spPr>
      </p:pic>
      <p:sp>
        <p:nvSpPr>
          <p:cNvPr id="13" name="Rectangle 5">
            <a:extLst>
              <a:ext uri="{FF2B5EF4-FFF2-40B4-BE49-F238E27FC236}">
                <a16:creationId xmlns:a16="http://schemas.microsoft.com/office/drawing/2014/main" id="{D8DF60B8-2798-43D1-A551-02FE65E8CD6E}"/>
              </a:ext>
            </a:extLst>
          </p:cNvPr>
          <p:cNvSpPr>
            <a:spLocks noChangeArrowheads="1"/>
          </p:cNvSpPr>
          <p:nvPr/>
        </p:nvSpPr>
        <p:spPr bwMode="auto">
          <a:xfrm>
            <a:off x="821520" y="2209655"/>
            <a:ext cx="2860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r>
              <a:rPr lang="en-US" altLang="ru-RU" baseline="0" dirty="0"/>
              <a:t>Data Sets</a:t>
            </a:r>
            <a:endParaRPr lang="ru-RU" altLang="ru-RU" baseline="0" dirty="0"/>
          </a:p>
        </p:txBody>
      </p:sp>
      <p:sp>
        <p:nvSpPr>
          <p:cNvPr id="14" name="Rectangle 5">
            <a:extLst>
              <a:ext uri="{FF2B5EF4-FFF2-40B4-BE49-F238E27FC236}">
                <a16:creationId xmlns:a16="http://schemas.microsoft.com/office/drawing/2014/main" id="{D7BD2BC7-3F35-4BB1-BE8D-D64B29A66E68}"/>
              </a:ext>
            </a:extLst>
          </p:cNvPr>
          <p:cNvSpPr>
            <a:spLocks noChangeArrowheads="1"/>
          </p:cNvSpPr>
          <p:nvPr/>
        </p:nvSpPr>
        <p:spPr bwMode="auto">
          <a:xfrm>
            <a:off x="3711916" y="5266063"/>
            <a:ext cx="4897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r>
              <a:rPr lang="en-US" altLang="ru-RU" baseline="0" dirty="0"/>
              <a:t>The software allows to generate a user-friendly html report</a:t>
            </a:r>
            <a:endParaRPr lang="ru-RU" altLang="ru-RU" baseline="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23DE-4CF9-4779-AB28-B5BB0F4D0BA3}"/>
              </a:ext>
            </a:extLst>
          </p:cNvPr>
          <p:cNvSpPr>
            <a:spLocks noGrp="1"/>
          </p:cNvSpPr>
          <p:nvPr>
            <p:ph type="title"/>
          </p:nvPr>
        </p:nvSpPr>
        <p:spPr>
          <a:xfrm>
            <a:off x="392574" y="141695"/>
            <a:ext cx="8229600" cy="1139825"/>
          </a:xfrm>
        </p:spPr>
        <p:txBody>
          <a:bodyPr/>
          <a:lstStyle/>
          <a:p>
            <a:r>
              <a:rPr lang="en-US" dirty="0"/>
              <a:t>Report</a:t>
            </a:r>
          </a:p>
        </p:txBody>
      </p:sp>
      <p:sp>
        <p:nvSpPr>
          <p:cNvPr id="4" name="Slide Number Placeholder 3">
            <a:extLst>
              <a:ext uri="{FF2B5EF4-FFF2-40B4-BE49-F238E27FC236}">
                <a16:creationId xmlns:a16="http://schemas.microsoft.com/office/drawing/2014/main" id="{89919949-8BF9-4D75-BE23-FA523C98BB5B}"/>
              </a:ext>
            </a:extLst>
          </p:cNvPr>
          <p:cNvSpPr>
            <a:spLocks noGrp="1"/>
          </p:cNvSpPr>
          <p:nvPr>
            <p:ph type="sldNum" sz="quarter" idx="10"/>
          </p:nvPr>
        </p:nvSpPr>
        <p:spPr/>
        <p:txBody>
          <a:bodyPr/>
          <a:lstStyle/>
          <a:p>
            <a:pPr>
              <a:defRPr/>
            </a:pPr>
            <a:fld id="{99497392-D2E4-46B8-9676-76EA7B78E12B}" type="slidenum">
              <a:rPr lang="ru-RU" altLang="en-US" smtClean="0"/>
              <a:pPr>
                <a:defRPr/>
              </a:pPr>
              <a:t>8</a:t>
            </a:fld>
            <a:r>
              <a:rPr lang="en-US" altLang="en-US" dirty="0"/>
              <a:t>/</a:t>
            </a:r>
            <a:r>
              <a:rPr lang="ru-RU" altLang="en-US" dirty="0"/>
              <a:t>15</a:t>
            </a:r>
          </a:p>
        </p:txBody>
      </p:sp>
      <p:pic>
        <p:nvPicPr>
          <p:cNvPr id="5" name="Picture 4">
            <a:extLst>
              <a:ext uri="{FF2B5EF4-FFF2-40B4-BE49-F238E27FC236}">
                <a16:creationId xmlns:a16="http://schemas.microsoft.com/office/drawing/2014/main" id="{B280885B-5B8F-4226-A28B-25DBA00C329E}"/>
              </a:ext>
            </a:extLst>
          </p:cNvPr>
          <p:cNvPicPr/>
          <p:nvPr/>
        </p:nvPicPr>
        <p:blipFill rotWithShape="1">
          <a:blip r:embed="rId2" cstate="print">
            <a:extLst>
              <a:ext uri="{28A0092B-C50C-407E-A947-70E740481C1C}">
                <a14:useLocalDpi xmlns:a14="http://schemas.microsoft.com/office/drawing/2010/main" val="0"/>
              </a:ext>
            </a:extLst>
          </a:blip>
          <a:srcRect t="11842"/>
          <a:stretch/>
        </p:blipFill>
        <p:spPr bwMode="auto">
          <a:xfrm>
            <a:off x="4347777" y="1032377"/>
            <a:ext cx="4714943" cy="2410171"/>
          </a:xfrm>
          <a:prstGeom prst="rect">
            <a:avLst/>
          </a:prstGeom>
          <a:noFill/>
          <a:ln>
            <a:noFill/>
          </a:ln>
        </p:spPr>
      </p:pic>
      <p:grpSp>
        <p:nvGrpSpPr>
          <p:cNvPr id="9" name="Group 8">
            <a:extLst>
              <a:ext uri="{FF2B5EF4-FFF2-40B4-BE49-F238E27FC236}">
                <a16:creationId xmlns:a16="http://schemas.microsoft.com/office/drawing/2014/main" id="{BF97ED6B-BCA6-4CD6-8AA1-04B97DDFAE87}"/>
              </a:ext>
            </a:extLst>
          </p:cNvPr>
          <p:cNvGrpSpPr/>
          <p:nvPr/>
        </p:nvGrpSpPr>
        <p:grpSpPr>
          <a:xfrm>
            <a:off x="367243" y="4065854"/>
            <a:ext cx="3980534" cy="2524506"/>
            <a:chOff x="318089" y="3558550"/>
            <a:chExt cx="5454202" cy="2934202"/>
          </a:xfrm>
        </p:grpSpPr>
        <p:pic>
          <p:nvPicPr>
            <p:cNvPr id="6" name="Объект 3">
              <a:extLst>
                <a:ext uri="{FF2B5EF4-FFF2-40B4-BE49-F238E27FC236}">
                  <a16:creationId xmlns:a16="http://schemas.microsoft.com/office/drawing/2014/main" id="{86B3BBFD-3E26-4EA2-9BF4-B8D3C3B4C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89" y="3650502"/>
              <a:ext cx="2053396" cy="2842250"/>
            </a:xfrm>
            <a:prstGeom prst="rect">
              <a:avLst/>
            </a:prstGeom>
            <a:ln>
              <a:solidFill>
                <a:schemeClr val="tx1"/>
              </a:solidFill>
            </a:ln>
          </p:spPr>
        </p:pic>
        <p:pic>
          <p:nvPicPr>
            <p:cNvPr id="7" name="Объект 3">
              <a:extLst>
                <a:ext uri="{FF2B5EF4-FFF2-40B4-BE49-F238E27FC236}">
                  <a16:creationId xmlns:a16="http://schemas.microsoft.com/office/drawing/2014/main" id="{A8B17FE4-6E57-4936-A397-93692FA84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349" y="3558550"/>
              <a:ext cx="2503887" cy="2842250"/>
            </a:xfrm>
            <a:prstGeom prst="rect">
              <a:avLst/>
            </a:prstGeom>
            <a:ln>
              <a:solidFill>
                <a:schemeClr val="tx1"/>
              </a:solidFill>
            </a:ln>
          </p:spPr>
        </p:pic>
        <p:pic>
          <p:nvPicPr>
            <p:cNvPr id="8" name="Объект 3">
              <a:extLst>
                <a:ext uri="{FF2B5EF4-FFF2-40B4-BE49-F238E27FC236}">
                  <a16:creationId xmlns:a16="http://schemas.microsoft.com/office/drawing/2014/main" id="{C8B36928-5B20-4F9F-979C-D1A0739619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8847" y="3650502"/>
              <a:ext cx="2073444" cy="2842250"/>
            </a:xfrm>
            <a:prstGeom prst="rect">
              <a:avLst/>
            </a:prstGeom>
            <a:ln>
              <a:solidFill>
                <a:schemeClr val="tx1"/>
              </a:solidFill>
            </a:ln>
          </p:spPr>
        </p:pic>
      </p:grpSp>
      <p:grpSp>
        <p:nvGrpSpPr>
          <p:cNvPr id="14" name="Group 13">
            <a:extLst>
              <a:ext uri="{FF2B5EF4-FFF2-40B4-BE49-F238E27FC236}">
                <a16:creationId xmlns:a16="http://schemas.microsoft.com/office/drawing/2014/main" id="{070E9D0C-1BAA-4A49-8B05-2065A16CB58A}"/>
              </a:ext>
            </a:extLst>
          </p:cNvPr>
          <p:cNvGrpSpPr/>
          <p:nvPr/>
        </p:nvGrpSpPr>
        <p:grpSpPr>
          <a:xfrm>
            <a:off x="4611555" y="4065854"/>
            <a:ext cx="4268050" cy="2590602"/>
            <a:chOff x="1617710" y="2031520"/>
            <a:chExt cx="5908580" cy="2794961"/>
          </a:xfrm>
        </p:grpSpPr>
        <p:pic>
          <p:nvPicPr>
            <p:cNvPr id="10" name="Объект 3">
              <a:extLst>
                <a:ext uri="{FF2B5EF4-FFF2-40B4-BE49-F238E27FC236}">
                  <a16:creationId xmlns:a16="http://schemas.microsoft.com/office/drawing/2014/main" id="{6098FCBB-CEC2-44AF-AA59-3BFB94ADAB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4817" y="2738657"/>
              <a:ext cx="4059833" cy="2087824"/>
            </a:xfrm>
            <a:prstGeom prst="rect">
              <a:avLst/>
            </a:prstGeom>
            <a:ln>
              <a:solidFill>
                <a:schemeClr val="tx1"/>
              </a:solidFill>
            </a:ln>
          </p:spPr>
        </p:pic>
        <p:pic>
          <p:nvPicPr>
            <p:cNvPr id="11" name="Объект 4">
              <a:extLst>
                <a:ext uri="{FF2B5EF4-FFF2-40B4-BE49-F238E27FC236}">
                  <a16:creationId xmlns:a16="http://schemas.microsoft.com/office/drawing/2014/main" id="{A8DC4D15-5652-441B-A580-E06F2FC08C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7710" y="2031520"/>
              <a:ext cx="4069827" cy="1943878"/>
            </a:xfrm>
            <a:prstGeom prst="rect">
              <a:avLst/>
            </a:prstGeom>
            <a:ln>
              <a:solidFill>
                <a:schemeClr val="tx1"/>
              </a:solidFill>
            </a:ln>
          </p:spPr>
        </p:pic>
        <p:pic>
          <p:nvPicPr>
            <p:cNvPr id="12" name="Объект 3">
              <a:extLst>
                <a:ext uri="{FF2B5EF4-FFF2-40B4-BE49-F238E27FC236}">
                  <a16:creationId xmlns:a16="http://schemas.microsoft.com/office/drawing/2014/main" id="{11A76344-1A24-43CB-83E4-15680AC26D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5283" y="2207777"/>
              <a:ext cx="4081007" cy="2240863"/>
            </a:xfrm>
            <a:prstGeom prst="rect">
              <a:avLst/>
            </a:prstGeom>
            <a:ln>
              <a:solidFill>
                <a:schemeClr val="tx1"/>
              </a:solidFill>
            </a:ln>
          </p:spPr>
        </p:pic>
        <p:pic>
          <p:nvPicPr>
            <p:cNvPr id="13" name="Объект 3">
              <a:extLst>
                <a:ext uri="{FF2B5EF4-FFF2-40B4-BE49-F238E27FC236}">
                  <a16:creationId xmlns:a16="http://schemas.microsoft.com/office/drawing/2014/main" id="{B0C4F808-E900-48A3-A7D6-74B7F45537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7272" y="2777918"/>
              <a:ext cx="3023847" cy="1501911"/>
            </a:xfrm>
            <a:prstGeom prst="rect">
              <a:avLst/>
            </a:prstGeom>
            <a:ln>
              <a:solidFill>
                <a:schemeClr val="tx1"/>
              </a:solidFill>
            </a:ln>
          </p:spPr>
        </p:pic>
      </p:grpSp>
      <p:pic>
        <p:nvPicPr>
          <p:cNvPr id="15" name="Picture 14">
            <a:extLst>
              <a:ext uri="{FF2B5EF4-FFF2-40B4-BE49-F238E27FC236}">
                <a16:creationId xmlns:a16="http://schemas.microsoft.com/office/drawing/2014/main" id="{08AC6BCC-04AA-4874-BCC9-DD1875B7792A}"/>
              </a:ext>
            </a:extLst>
          </p:cNvPr>
          <p:cNvPicPr>
            <a:picLocks noChangeAspect="1"/>
          </p:cNvPicPr>
          <p:nvPr/>
        </p:nvPicPr>
        <p:blipFill>
          <a:blip r:embed="rId10"/>
          <a:stretch>
            <a:fillRect/>
          </a:stretch>
        </p:blipFill>
        <p:spPr>
          <a:xfrm>
            <a:off x="252351" y="1008945"/>
            <a:ext cx="3555488" cy="2260005"/>
          </a:xfrm>
          <a:prstGeom prst="rect">
            <a:avLst/>
          </a:prstGeom>
        </p:spPr>
      </p:pic>
      <p:sp>
        <p:nvSpPr>
          <p:cNvPr id="16" name="Rectangle 5">
            <a:extLst>
              <a:ext uri="{FF2B5EF4-FFF2-40B4-BE49-F238E27FC236}">
                <a16:creationId xmlns:a16="http://schemas.microsoft.com/office/drawing/2014/main" id="{372565C1-2383-42E4-8BFA-5D90998109A8}"/>
              </a:ext>
            </a:extLst>
          </p:cNvPr>
          <p:cNvSpPr>
            <a:spLocks noChangeArrowheads="1"/>
          </p:cNvSpPr>
          <p:nvPr/>
        </p:nvSpPr>
        <p:spPr bwMode="auto">
          <a:xfrm>
            <a:off x="4436254" y="3599016"/>
            <a:ext cx="4185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r>
              <a:rPr lang="en-US" altLang="ru-RU" baseline="0" dirty="0"/>
              <a:t>Wiki pages</a:t>
            </a:r>
            <a:endParaRPr lang="ru-RU" altLang="ru-RU" baseline="0" dirty="0"/>
          </a:p>
        </p:txBody>
      </p:sp>
      <p:sp>
        <p:nvSpPr>
          <p:cNvPr id="17" name="Rectangle 5">
            <a:extLst>
              <a:ext uri="{FF2B5EF4-FFF2-40B4-BE49-F238E27FC236}">
                <a16:creationId xmlns:a16="http://schemas.microsoft.com/office/drawing/2014/main" id="{1614FB9B-77C6-4DDF-B6DB-AB0B015BF622}"/>
              </a:ext>
            </a:extLst>
          </p:cNvPr>
          <p:cNvSpPr>
            <a:spLocks noChangeArrowheads="1"/>
          </p:cNvSpPr>
          <p:nvPr/>
        </p:nvSpPr>
        <p:spPr bwMode="auto">
          <a:xfrm>
            <a:off x="250334" y="3599016"/>
            <a:ext cx="4185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r>
              <a:rPr lang="en-US" altLang="ru-RU" baseline="0" dirty="0"/>
              <a:t>Local files pages</a:t>
            </a:r>
            <a:endParaRPr lang="ru-RU" altLang="ru-RU" baseline="0" dirty="0"/>
          </a:p>
        </p:txBody>
      </p:sp>
      <p:sp>
        <p:nvSpPr>
          <p:cNvPr id="18" name="Arrow: Right 17">
            <a:extLst>
              <a:ext uri="{FF2B5EF4-FFF2-40B4-BE49-F238E27FC236}">
                <a16:creationId xmlns:a16="http://schemas.microsoft.com/office/drawing/2014/main" id="{BE4BD395-52B2-49D8-8E42-9A8234553D52}"/>
              </a:ext>
            </a:extLst>
          </p:cNvPr>
          <p:cNvSpPr/>
          <p:nvPr/>
        </p:nvSpPr>
        <p:spPr bwMode="auto">
          <a:xfrm>
            <a:off x="3889848" y="2179149"/>
            <a:ext cx="457929" cy="168986"/>
          </a:xfrm>
          <a:prstGeom prst="rightArrow">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C3E08376-8D67-4A60-B795-1122F45BF7C8}"/>
              </a:ext>
            </a:extLst>
          </p:cNvPr>
          <p:cNvSpPr/>
          <p:nvPr/>
        </p:nvSpPr>
        <p:spPr bwMode="auto">
          <a:xfrm rot="2522243">
            <a:off x="5098544" y="3582149"/>
            <a:ext cx="457929" cy="168986"/>
          </a:xfrm>
          <a:prstGeom prst="rightArrow">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20" name="Arrow: Right 19">
            <a:extLst>
              <a:ext uri="{FF2B5EF4-FFF2-40B4-BE49-F238E27FC236}">
                <a16:creationId xmlns:a16="http://schemas.microsoft.com/office/drawing/2014/main" id="{E950AA08-5F9E-49DB-B5DF-EE56F9EEA8E4}"/>
              </a:ext>
            </a:extLst>
          </p:cNvPr>
          <p:cNvSpPr/>
          <p:nvPr/>
        </p:nvSpPr>
        <p:spPr bwMode="auto">
          <a:xfrm rot="8161708">
            <a:off x="3486806" y="3532608"/>
            <a:ext cx="457929" cy="168986"/>
          </a:xfrm>
          <a:prstGeom prst="rightArrow">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335292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7846-A43F-4282-9990-32E355E78CA5}"/>
              </a:ext>
            </a:extLst>
          </p:cNvPr>
          <p:cNvSpPr>
            <a:spLocks noGrp="1"/>
          </p:cNvSpPr>
          <p:nvPr>
            <p:ph type="title"/>
          </p:nvPr>
        </p:nvSpPr>
        <p:spPr/>
        <p:txBody>
          <a:bodyPr/>
          <a:lstStyle/>
          <a:p>
            <a:r>
              <a:rPr lang="en-US" dirty="0"/>
              <a:t>Distribution</a:t>
            </a:r>
          </a:p>
        </p:txBody>
      </p:sp>
      <p:sp>
        <p:nvSpPr>
          <p:cNvPr id="4" name="Slide Number Placeholder 3">
            <a:extLst>
              <a:ext uri="{FF2B5EF4-FFF2-40B4-BE49-F238E27FC236}">
                <a16:creationId xmlns:a16="http://schemas.microsoft.com/office/drawing/2014/main" id="{18B82A14-E399-421F-91DB-081BF5AF41CF}"/>
              </a:ext>
            </a:extLst>
          </p:cNvPr>
          <p:cNvSpPr>
            <a:spLocks noGrp="1"/>
          </p:cNvSpPr>
          <p:nvPr>
            <p:ph type="sldNum" sz="quarter" idx="10"/>
          </p:nvPr>
        </p:nvSpPr>
        <p:spPr/>
        <p:txBody>
          <a:bodyPr/>
          <a:lstStyle/>
          <a:p>
            <a:pPr>
              <a:defRPr/>
            </a:pPr>
            <a:fld id="{99497392-D2E4-46B8-9676-76EA7B78E12B}" type="slidenum">
              <a:rPr lang="ru-RU" altLang="en-US" smtClean="0"/>
              <a:pPr>
                <a:defRPr/>
              </a:pPr>
              <a:t>9</a:t>
            </a:fld>
            <a:r>
              <a:rPr lang="en-US" altLang="en-US" dirty="0"/>
              <a:t>/</a:t>
            </a:r>
            <a:r>
              <a:rPr lang="ru-RU" altLang="en-US" dirty="0"/>
              <a:t>15</a:t>
            </a:r>
          </a:p>
        </p:txBody>
      </p:sp>
      <p:pic>
        <p:nvPicPr>
          <p:cNvPr id="5" name="Google Shape;137;p19">
            <a:extLst>
              <a:ext uri="{FF2B5EF4-FFF2-40B4-BE49-F238E27FC236}">
                <a16:creationId xmlns:a16="http://schemas.microsoft.com/office/drawing/2014/main" id="{63AE9019-ECE5-4742-B09C-61D34CA4C070}"/>
              </a:ext>
            </a:extLst>
          </p:cNvPr>
          <p:cNvPicPr preferRelativeResize="0"/>
          <p:nvPr/>
        </p:nvPicPr>
        <p:blipFill>
          <a:blip r:embed="rId2"/>
          <a:stretch>
            <a:fillRect/>
          </a:stretch>
        </p:blipFill>
        <p:spPr>
          <a:xfrm>
            <a:off x="1057139" y="1203816"/>
            <a:ext cx="7337561" cy="2422888"/>
          </a:xfrm>
          <a:prstGeom prst="rect">
            <a:avLst/>
          </a:prstGeom>
          <a:ln>
            <a:solidFill>
              <a:schemeClr val="tx1"/>
            </a:solidFill>
          </a:ln>
        </p:spPr>
      </p:pic>
      <p:pic>
        <p:nvPicPr>
          <p:cNvPr id="6" name="Google Shape;150;p21">
            <a:extLst>
              <a:ext uri="{FF2B5EF4-FFF2-40B4-BE49-F238E27FC236}">
                <a16:creationId xmlns:a16="http://schemas.microsoft.com/office/drawing/2014/main" id="{8C9AECC9-2344-4D6D-9989-396C00E5FA6A}"/>
              </a:ext>
            </a:extLst>
          </p:cNvPr>
          <p:cNvPicPr preferRelativeResize="0"/>
          <p:nvPr/>
        </p:nvPicPr>
        <p:blipFill>
          <a:blip r:embed="rId3"/>
          <a:stretch>
            <a:fillRect/>
          </a:stretch>
        </p:blipFill>
        <p:spPr>
          <a:xfrm>
            <a:off x="457200" y="4377421"/>
            <a:ext cx="3376178" cy="2273020"/>
          </a:xfrm>
          <a:prstGeom prst="rect">
            <a:avLst/>
          </a:prstGeom>
          <a:ln>
            <a:solidFill>
              <a:schemeClr val="tx1"/>
            </a:solidFill>
          </a:ln>
        </p:spPr>
      </p:pic>
      <p:pic>
        <p:nvPicPr>
          <p:cNvPr id="7" name="Picture 6">
            <a:extLst>
              <a:ext uri="{FF2B5EF4-FFF2-40B4-BE49-F238E27FC236}">
                <a16:creationId xmlns:a16="http://schemas.microsoft.com/office/drawing/2014/main" id="{C7CFC53E-BBA5-43ED-A00B-017DBD25D299}"/>
              </a:ext>
            </a:extLst>
          </p:cNvPr>
          <p:cNvPicPr>
            <a:picLocks noChangeAspect="1"/>
          </p:cNvPicPr>
          <p:nvPr/>
        </p:nvPicPr>
        <p:blipFill>
          <a:blip r:embed="rId4"/>
          <a:stretch>
            <a:fillRect/>
          </a:stretch>
        </p:blipFill>
        <p:spPr>
          <a:xfrm>
            <a:off x="4170036" y="4519278"/>
            <a:ext cx="4737908" cy="1922449"/>
          </a:xfrm>
          <a:prstGeom prst="rect">
            <a:avLst/>
          </a:prstGeom>
          <a:ln>
            <a:solidFill>
              <a:schemeClr val="tx1"/>
            </a:solidFill>
          </a:ln>
        </p:spPr>
      </p:pic>
      <p:sp>
        <p:nvSpPr>
          <p:cNvPr id="8" name="Content Placeholder 7">
            <a:extLst>
              <a:ext uri="{FF2B5EF4-FFF2-40B4-BE49-F238E27FC236}">
                <a16:creationId xmlns:a16="http://schemas.microsoft.com/office/drawing/2014/main" id="{7FDB0BA0-65BE-4361-98EA-EF1915E9DF92}"/>
              </a:ext>
            </a:extLst>
          </p:cNvPr>
          <p:cNvSpPr>
            <a:spLocks noGrp="1"/>
          </p:cNvSpPr>
          <p:nvPr>
            <p:ph idx="1"/>
          </p:nvPr>
        </p:nvSpPr>
        <p:spPr>
          <a:xfrm>
            <a:off x="1527222" y="3867867"/>
            <a:ext cx="2390131" cy="589281"/>
          </a:xfrm>
        </p:spPr>
        <p:txBody>
          <a:bodyPr/>
          <a:lstStyle/>
          <a:p>
            <a:pPr marL="0" indent="0">
              <a:buNone/>
            </a:pPr>
            <a:r>
              <a:rPr lang="en-US" sz="2400" dirty="0"/>
              <a:t>bin folder</a:t>
            </a:r>
          </a:p>
        </p:txBody>
      </p:sp>
      <p:sp>
        <p:nvSpPr>
          <p:cNvPr id="9" name="Content Placeholder 7">
            <a:extLst>
              <a:ext uri="{FF2B5EF4-FFF2-40B4-BE49-F238E27FC236}">
                <a16:creationId xmlns:a16="http://schemas.microsoft.com/office/drawing/2014/main" id="{2EBE502F-39A4-47AB-A796-19246A725D29}"/>
              </a:ext>
            </a:extLst>
          </p:cNvPr>
          <p:cNvSpPr txBox="1">
            <a:spLocks/>
          </p:cNvSpPr>
          <p:nvPr/>
        </p:nvSpPr>
        <p:spPr bwMode="auto">
          <a:xfrm>
            <a:off x="5735045" y="3929997"/>
            <a:ext cx="2390131" cy="58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Font typeface="Wingdings" panose="05000000000000000000" pitchFamily="2" charset="2"/>
              <a:buNone/>
            </a:pPr>
            <a:r>
              <a:rPr lang="en-US" sz="2400" kern="0" baseline="0" dirty="0"/>
              <a:t>data folder</a:t>
            </a:r>
          </a:p>
        </p:txBody>
      </p:sp>
      <p:sp>
        <p:nvSpPr>
          <p:cNvPr id="10" name="Content Placeholder 7">
            <a:extLst>
              <a:ext uri="{FF2B5EF4-FFF2-40B4-BE49-F238E27FC236}">
                <a16:creationId xmlns:a16="http://schemas.microsoft.com/office/drawing/2014/main" id="{E3B5AAFD-C889-47B4-B5B6-7E23D48F8A3F}"/>
              </a:ext>
            </a:extLst>
          </p:cNvPr>
          <p:cNvSpPr txBox="1">
            <a:spLocks/>
          </p:cNvSpPr>
          <p:nvPr/>
        </p:nvSpPr>
        <p:spPr bwMode="auto">
          <a:xfrm>
            <a:off x="4087482" y="654298"/>
            <a:ext cx="4307218" cy="58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Font typeface="Wingdings" panose="05000000000000000000" pitchFamily="2" charset="2"/>
              <a:buNone/>
            </a:pPr>
            <a:r>
              <a:rPr lang="en-US" sz="2400" kern="0" baseline="0" dirty="0"/>
              <a:t>built using the Gradle tool</a:t>
            </a:r>
          </a:p>
        </p:txBody>
      </p:sp>
    </p:spTree>
    <p:extLst>
      <p:ext uri="{BB962C8B-B14F-4D97-AF65-F5344CB8AC3E}">
        <p14:creationId xmlns:p14="http://schemas.microsoft.com/office/powerpoint/2010/main" val="1987067497"/>
      </p:ext>
    </p:extLst>
  </p:cSld>
  <p:clrMapOvr>
    <a:masterClrMapping/>
  </p:clrMapOvr>
</p:sld>
</file>

<file path=ppt/theme/theme1.xml><?xml version="1.0" encoding="utf-8"?>
<a:theme xmlns:a="http://schemas.openxmlformats.org/drawingml/2006/main" name="1_Край">
  <a:themeElements>
    <a:clrScheme name="1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1_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lnDef>
  </a:objectDefaults>
  <a:extraClrSchemeLst>
    <a:extraClrScheme>
      <a:clrScheme name="1_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Край">
  <a:themeElements>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lnDef>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Край">
  <a:themeElements>
    <a:clrScheme name="3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3_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lnDef>
  </a:objectDefaults>
  <a:extraClrSchemeLst>
    <a:extraClrScheme>
      <a:clrScheme name="3_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Край">
  <a:themeElements>
    <a:clrScheme name="2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2_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lnDef>
  </a:objectDefaults>
  <a:extraClrSchemeLst>
    <a:extraClrScheme>
      <a:clrScheme name="2_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2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Present_Magistr_Nikiforov_2011</Template>
  <TotalTime>47589</TotalTime>
  <Words>1069</Words>
  <Application>Microsoft Office PowerPoint</Application>
  <PresentationFormat>On-screen Show (4:3)</PresentationFormat>
  <Paragraphs>122</Paragraphs>
  <Slides>15</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Garamond</vt:lpstr>
      <vt:lpstr>Trebuchet MS</vt:lpstr>
      <vt:lpstr>Wingdings</vt:lpstr>
      <vt:lpstr>1_Край</vt:lpstr>
      <vt:lpstr>Край</vt:lpstr>
      <vt:lpstr>3_Край</vt:lpstr>
      <vt:lpstr>2_Край</vt:lpstr>
      <vt:lpstr>Default Design</vt:lpstr>
      <vt:lpstr>An approach to semantic search on technical documentation based on machine learning algorithm for customer request resolution automation</vt:lpstr>
      <vt:lpstr>Field of study</vt:lpstr>
      <vt:lpstr>Research goal and tasks</vt:lpstr>
      <vt:lpstr>Related works</vt:lpstr>
      <vt:lpstr>Automation proposal</vt:lpstr>
      <vt:lpstr>Proposed conceptual schema for analyzing customer requests</vt:lpstr>
      <vt:lpstr>Software architecture</vt:lpstr>
      <vt:lpstr>Report</vt:lpstr>
      <vt:lpstr>Distribution</vt:lpstr>
      <vt:lpstr>Configuration file</vt:lpstr>
      <vt:lpstr>Evaluation of document embeddings</vt:lpstr>
      <vt:lpstr>Experiment</vt:lpstr>
      <vt:lpstr>Results</vt:lpstr>
      <vt:lpstr>Conclusion</vt:lpstr>
      <vt:lpstr>Thanks for attention!</vt:lpstr>
    </vt:vector>
  </TitlesOfParts>
  <Company>gsg-russia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ВЫБОР ТЕХНОЛОГИИ ДЛЯ ПОТОКОВОЙ ОБРАБОТКИ ДАННЫХ ПРИ РАЗРАБОТКЕ ETL ФРЕЙМВОРКА</dc:title>
  <dc:creator>GSG-Russia</dc:creator>
  <cp:lastModifiedBy>Artem Kovalev</cp:lastModifiedBy>
  <cp:revision>1204</cp:revision>
  <dcterms:created xsi:type="dcterms:W3CDTF">2006-10-02T16:16:50Z</dcterms:created>
  <dcterms:modified xsi:type="dcterms:W3CDTF">2020-05-28T12:47:54Z</dcterms:modified>
</cp:coreProperties>
</file>