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7" r:id="rId4"/>
    <p:sldId id="257" r:id="rId5"/>
    <p:sldId id="258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0" r:id="rId19"/>
    <p:sldId id="269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\Dropbox\2020%20SYRCoSE\Elena\Tests_HE-15-03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21731539036778"/>
          <c:y val="3.1182264578551305E-2"/>
          <c:w val="0.75240365581719559"/>
          <c:h val="0.72321540200418011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Лист1!$C$2:$C$5</c:f>
              <c:numCache>
                <c:formatCode>General</c:formatCode>
                <c:ptCount val="4"/>
                <c:pt idx="0">
                  <c:v>308963</c:v>
                </c:pt>
                <c:pt idx="1">
                  <c:v>1873608</c:v>
                </c:pt>
                <c:pt idx="2">
                  <c:v>6234737</c:v>
                </c:pt>
                <c:pt idx="3">
                  <c:v>24415039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E-4B46-9BC4-96259F9973ED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Лист1!$D$2:$D$5</c:f>
              <c:numCache>
                <c:formatCode>General</c:formatCode>
                <c:ptCount val="4"/>
                <c:pt idx="0">
                  <c:v>333249</c:v>
                </c:pt>
                <c:pt idx="1">
                  <c:v>1973020</c:v>
                </c:pt>
                <c:pt idx="2">
                  <c:v>6972733</c:v>
                </c:pt>
                <c:pt idx="3">
                  <c:v>26627552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E-4B46-9BC4-96259F9973ED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Лист1!$E$2:$E$5</c:f>
              <c:numCache>
                <c:formatCode>General</c:formatCode>
                <c:ptCount val="4"/>
                <c:pt idx="0">
                  <c:v>375870</c:v>
                </c:pt>
                <c:pt idx="1">
                  <c:v>1884327</c:v>
                </c:pt>
                <c:pt idx="2">
                  <c:v>6540090</c:v>
                </c:pt>
                <c:pt idx="3">
                  <c:v>27666560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4E-4B46-9BC4-96259F9973ED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Лист1!$F$2:$F$5</c:f>
              <c:numCache>
                <c:formatCode>General</c:formatCode>
                <c:ptCount val="4"/>
                <c:pt idx="0">
                  <c:v>460903</c:v>
                </c:pt>
                <c:pt idx="1">
                  <c:v>2002769</c:v>
                </c:pt>
                <c:pt idx="2">
                  <c:v>7255575</c:v>
                </c:pt>
                <c:pt idx="3">
                  <c:v>27404332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44E-4B46-9BC4-96259F9973ED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Лист1!$G$2:$G$5</c:f>
              <c:numCache>
                <c:formatCode>General</c:formatCode>
                <c:ptCount val="4"/>
                <c:pt idx="0">
                  <c:v>554734</c:v>
                </c:pt>
                <c:pt idx="1">
                  <c:v>2215958</c:v>
                </c:pt>
                <c:pt idx="2">
                  <c:v>7366968</c:v>
                </c:pt>
                <c:pt idx="3">
                  <c:v>25905446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44E-4B46-9BC4-96259F9973ED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Лист1!$C$6:$C$9</c:f>
              <c:numCache>
                <c:formatCode>General</c:formatCode>
                <c:ptCount val="4"/>
                <c:pt idx="0">
                  <c:v>211498</c:v>
                </c:pt>
                <c:pt idx="1">
                  <c:v>496768</c:v>
                </c:pt>
                <c:pt idx="2">
                  <c:v>1177199</c:v>
                </c:pt>
                <c:pt idx="3">
                  <c:v>3020121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44E-4B46-9BC4-96259F9973ED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Лист1!$D$6:$D$9</c:f>
              <c:numCache>
                <c:formatCode>General</c:formatCode>
                <c:ptCount val="4"/>
                <c:pt idx="0">
                  <c:v>181524</c:v>
                </c:pt>
                <c:pt idx="1">
                  <c:v>484148</c:v>
                </c:pt>
                <c:pt idx="2">
                  <c:v>1382577</c:v>
                </c:pt>
                <c:pt idx="3">
                  <c:v>3607336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44E-4B46-9BC4-96259F9973ED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Лист1!$E$6:$E$9</c:f>
              <c:numCache>
                <c:formatCode>General</c:formatCode>
                <c:ptCount val="4"/>
                <c:pt idx="0">
                  <c:v>169412</c:v>
                </c:pt>
                <c:pt idx="1">
                  <c:v>511326</c:v>
                </c:pt>
                <c:pt idx="2">
                  <c:v>959615</c:v>
                </c:pt>
                <c:pt idx="3">
                  <c:v>3947700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44E-4B46-9BC4-96259F9973ED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Лист1!$F$6:$F$9</c:f>
              <c:numCache>
                <c:formatCode>General</c:formatCode>
                <c:ptCount val="4"/>
                <c:pt idx="0">
                  <c:v>181010</c:v>
                </c:pt>
                <c:pt idx="1">
                  <c:v>358980</c:v>
                </c:pt>
                <c:pt idx="2">
                  <c:v>1301481</c:v>
                </c:pt>
                <c:pt idx="3">
                  <c:v>2737189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44E-4B46-9BC4-96259F9973ED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Лист1!$G$6:$G$9</c:f>
              <c:numCache>
                <c:formatCode>General</c:formatCode>
                <c:ptCount val="4"/>
                <c:pt idx="0">
                  <c:v>171326</c:v>
                </c:pt>
                <c:pt idx="1">
                  <c:v>472566</c:v>
                </c:pt>
                <c:pt idx="2">
                  <c:v>1067257</c:v>
                </c:pt>
                <c:pt idx="3">
                  <c:v>3241723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44E-4B46-9BC4-96259F997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521280"/>
        <c:axId val="123343616"/>
      </c:lineChart>
      <c:catAx>
        <c:axId val="10352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2364708708789998"/>
              <c:y val="0.88932556245224759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3343616"/>
        <c:crosses val="autoZero"/>
        <c:auto val="1"/>
        <c:lblAlgn val="ctr"/>
        <c:lblOffset val="0"/>
        <c:noMultiLvlLbl val="0"/>
      </c:catAx>
      <c:valAx>
        <c:axId val="12334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3521280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33889736709429"/>
          <c:y val="4.5053640548339637E-2"/>
          <c:w val="0.67099030819000671"/>
          <c:h val="0.3751840378320629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802412939625"/>
          <c:y val="4.3013429375139758E-2"/>
          <c:w val="0.78666976972705993"/>
          <c:h val="0.78519885126466826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Лист1!$C$92:$C$95</c:f>
              <c:numCache>
                <c:formatCode>General</c:formatCode>
                <c:ptCount val="4"/>
                <c:pt idx="0">
                  <c:v>2503032</c:v>
                </c:pt>
                <c:pt idx="1">
                  <c:v>28739441</c:v>
                </c:pt>
                <c:pt idx="2">
                  <c:v>135554285</c:v>
                </c:pt>
                <c:pt idx="3">
                  <c:v>679806800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E1-4770-B31A-D70149DCAC4A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Лист1!$D$92:$D$95</c:f>
              <c:numCache>
                <c:formatCode>General</c:formatCode>
                <c:ptCount val="4"/>
                <c:pt idx="0">
                  <c:v>3026201</c:v>
                </c:pt>
                <c:pt idx="1">
                  <c:v>28862725</c:v>
                </c:pt>
                <c:pt idx="2">
                  <c:v>115695133</c:v>
                </c:pt>
                <c:pt idx="3">
                  <c:v>660336400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E1-4770-B31A-D70149DCAC4A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Лист1!$E$92:$E$95</c:f>
              <c:numCache>
                <c:formatCode>General</c:formatCode>
                <c:ptCount val="4"/>
                <c:pt idx="0">
                  <c:v>3224305</c:v>
                </c:pt>
                <c:pt idx="1">
                  <c:v>26122406</c:v>
                </c:pt>
                <c:pt idx="2">
                  <c:v>100226020</c:v>
                </c:pt>
                <c:pt idx="3">
                  <c:v>686261350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E1-4770-B31A-D70149DCAC4A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Лист1!$F$92:$F$95</c:f>
              <c:numCache>
                <c:formatCode>General</c:formatCode>
                <c:ptCount val="4"/>
                <c:pt idx="0">
                  <c:v>3203122</c:v>
                </c:pt>
                <c:pt idx="1">
                  <c:v>35456117</c:v>
                </c:pt>
                <c:pt idx="2">
                  <c:v>138455820</c:v>
                </c:pt>
                <c:pt idx="3">
                  <c:v>504191200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E1-4770-B31A-D70149DCAC4A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Лист1!$G$92:$G$95</c:f>
              <c:numCache>
                <c:formatCode>General</c:formatCode>
                <c:ptCount val="4"/>
                <c:pt idx="0">
                  <c:v>2546295</c:v>
                </c:pt>
                <c:pt idx="1">
                  <c:v>23952320</c:v>
                </c:pt>
                <c:pt idx="2">
                  <c:v>133445758</c:v>
                </c:pt>
                <c:pt idx="3">
                  <c:v>685178233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E1-4770-B31A-D70149DCAC4A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Лист1!$C$96:$C$99</c:f>
              <c:numCache>
                <c:formatCode>General</c:formatCode>
                <c:ptCount val="4"/>
                <c:pt idx="0">
                  <c:v>2938459</c:v>
                </c:pt>
                <c:pt idx="1">
                  <c:v>10792889</c:v>
                </c:pt>
                <c:pt idx="2">
                  <c:v>60385157</c:v>
                </c:pt>
                <c:pt idx="3">
                  <c:v>276312900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EE1-4770-B31A-D70149DCAC4A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Лист1!$D$96:$D$99</c:f>
              <c:numCache>
                <c:formatCode>General</c:formatCode>
                <c:ptCount val="4"/>
                <c:pt idx="0">
                  <c:v>3010961</c:v>
                </c:pt>
                <c:pt idx="1">
                  <c:v>9802067</c:v>
                </c:pt>
                <c:pt idx="2">
                  <c:v>65758147</c:v>
                </c:pt>
                <c:pt idx="3">
                  <c:v>342915800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EE1-4770-B31A-D70149DCAC4A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Лист1!$E$96:$E$99</c:f>
              <c:numCache>
                <c:formatCode>General</c:formatCode>
                <c:ptCount val="4"/>
                <c:pt idx="0">
                  <c:v>3227951</c:v>
                </c:pt>
                <c:pt idx="1">
                  <c:v>8450965</c:v>
                </c:pt>
                <c:pt idx="2">
                  <c:v>55269293</c:v>
                </c:pt>
                <c:pt idx="3">
                  <c:v>342230575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EE1-4770-B31A-D70149DCAC4A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Лист1!$F$96:$F$99</c:f>
              <c:numCache>
                <c:formatCode>General</c:formatCode>
                <c:ptCount val="4"/>
                <c:pt idx="0">
                  <c:v>2688819</c:v>
                </c:pt>
                <c:pt idx="1">
                  <c:v>10495674</c:v>
                </c:pt>
                <c:pt idx="2">
                  <c:v>53448786</c:v>
                </c:pt>
                <c:pt idx="3">
                  <c:v>236232667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EE1-4770-B31A-D70149DCAC4A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Лист1!$G$96:$G$99</c:f>
              <c:numCache>
                <c:formatCode>General</c:formatCode>
                <c:ptCount val="4"/>
                <c:pt idx="0">
                  <c:v>3374234</c:v>
                </c:pt>
                <c:pt idx="1">
                  <c:v>10323025</c:v>
                </c:pt>
                <c:pt idx="2">
                  <c:v>41285438</c:v>
                </c:pt>
                <c:pt idx="3">
                  <c:v>254161425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EE1-4770-B31A-D70149DCA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5872"/>
        <c:axId val="102662528"/>
      </c:lineChart>
      <c:catAx>
        <c:axId val="10265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2364693637433257"/>
              <c:y val="0.90965832185774986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662528"/>
        <c:crosses val="autoZero"/>
        <c:auto val="1"/>
        <c:lblAlgn val="ctr"/>
        <c:lblOffset val="0"/>
        <c:noMultiLvlLbl val="0"/>
      </c:catAx>
      <c:valAx>
        <c:axId val="1026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65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54218222722161"/>
          <c:y val="5.6903593328860767E-2"/>
          <c:w val="0.63519226045020238"/>
          <c:h val="0.3521766675717259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41570665735748"/>
          <c:y val="3.5627598748940795E-2"/>
          <c:w val="0.78858429334264246"/>
          <c:h val="0.80804686686241445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Лист2!$L$12:$L$15</c:f>
              <c:numCache>
                <c:formatCode>General</c:formatCode>
                <c:ptCount val="4"/>
                <c:pt idx="0">
                  <c:v>1.0491943359375</c:v>
                </c:pt>
                <c:pt idx="1">
                  <c:v>2.0939292907714844</c:v>
                </c:pt>
                <c:pt idx="2">
                  <c:v>5.5386962890625</c:v>
                </c:pt>
                <c:pt idx="3">
                  <c:v>11.066493988037109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31-4CDF-9E15-8C2E4FC93EA9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Лист2!$M$12:$M$15</c:f>
              <c:numCache>
                <c:formatCode>General</c:formatCode>
                <c:ptCount val="4"/>
                <c:pt idx="0">
                  <c:v>8.382080078125</c:v>
                </c:pt>
                <c:pt idx="1">
                  <c:v>16.745086669921875</c:v>
                </c:pt>
                <c:pt idx="2">
                  <c:v>44.251953125</c:v>
                </c:pt>
                <c:pt idx="3">
                  <c:v>88.49725341796875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31-4CDF-9E15-8C2E4FC93EA9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Лист2!$N$12:$N$15</c:f>
              <c:numCache>
                <c:formatCode>General</c:formatCode>
                <c:ptCount val="4"/>
                <c:pt idx="0">
                  <c:v>4.185791015625</c:v>
                </c:pt>
                <c:pt idx="1">
                  <c:v>8.3743896484375</c:v>
                </c:pt>
                <c:pt idx="2">
                  <c:v>22.1065673828125</c:v>
                </c:pt>
                <c:pt idx="3">
                  <c:v>44.250091552734375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31-4CDF-9E15-8C2E4FC93EA9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Лист2!$O$12:$O$15</c:f>
              <c:numCache>
                <c:formatCode>General</c:formatCode>
                <c:ptCount val="4"/>
                <c:pt idx="0">
                  <c:v>2.090728759765625</c:v>
                </c:pt>
                <c:pt idx="1">
                  <c:v>4.1888656616210938</c:v>
                </c:pt>
                <c:pt idx="2">
                  <c:v>11.0662841796875</c:v>
                </c:pt>
                <c:pt idx="3">
                  <c:v>22.120933532714844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31-4CDF-9E15-8C2E4FC93EA9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Лист2!$P$12:$P$15</c:f>
              <c:numCache>
                <c:formatCode>General</c:formatCode>
                <c:ptCount val="4"/>
                <c:pt idx="0">
                  <c:v>1.0475502014160156</c:v>
                </c:pt>
                <c:pt idx="1">
                  <c:v>2.0929641723632813</c:v>
                </c:pt>
                <c:pt idx="2">
                  <c:v>5.5307083129882812</c:v>
                </c:pt>
                <c:pt idx="3">
                  <c:v>11.061538696289063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31-4CDF-9E15-8C2E4FC93EA9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Лист2!$L$16:$L$19</c:f>
              <c:numCache>
                <c:formatCode>General</c:formatCode>
                <c:ptCount val="4"/>
                <c:pt idx="0">
                  <c:v>39.624922504649724</c:v>
                </c:pt>
                <c:pt idx="1">
                  <c:v>164.45104115022309</c:v>
                </c:pt>
                <c:pt idx="2">
                  <c:v>665.64610429827826</c:v>
                </c:pt>
                <c:pt idx="3">
                  <c:v>2838.38166047088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E31-4CDF-9E15-8C2E4FC93EA9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Лист2!$M$16:$M$19</c:f>
              <c:numCache>
                <c:formatCode>General</c:formatCode>
                <c:ptCount val="4"/>
                <c:pt idx="0">
                  <c:v>19.817126900403352</c:v>
                </c:pt>
                <c:pt idx="1">
                  <c:v>82.678128698685597</c:v>
                </c:pt>
                <c:pt idx="2">
                  <c:v>333.02664683646276</c:v>
                </c:pt>
                <c:pt idx="3">
                  <c:v>1422.0571872089413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E31-4CDF-9E15-8C2E4FC93EA9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Лист2!$N$16:$N$19</c:f>
              <c:numCache>
                <c:formatCode>General</c:formatCode>
                <c:ptCount val="4"/>
                <c:pt idx="0">
                  <c:v>9.9077734678044997</c:v>
                </c:pt>
                <c:pt idx="1">
                  <c:v>41.074404209223154</c:v>
                </c:pt>
                <c:pt idx="2">
                  <c:v>166.66054704459467</c:v>
                </c:pt>
                <c:pt idx="3">
                  <c:v>710.35989206959653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E31-4CDF-9E15-8C2E4FC93EA9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Лист2!$O$16:$O$19</c:f>
              <c:numCache>
                <c:formatCode>General</c:formatCode>
                <c:ptCount val="4"/>
                <c:pt idx="0">
                  <c:v>4.958288072995872</c:v>
                </c:pt>
                <c:pt idx="1">
                  <c:v>20.567401277044201</c:v>
                </c:pt>
                <c:pt idx="2">
                  <c:v>83.25319122567852</c:v>
                </c:pt>
                <c:pt idx="3">
                  <c:v>354.82415267364769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E31-4CDF-9E15-8C2E4FC93EA9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Лист2!$P$16:$P$19</c:f>
              <c:numCache>
                <c:formatCode>General</c:formatCode>
                <c:ptCount val="4"/>
                <c:pt idx="0">
                  <c:v>2.4749781121433054</c:v>
                </c:pt>
                <c:pt idx="1">
                  <c:v>10.288501639522174</c:v>
                </c:pt>
                <c:pt idx="2">
                  <c:v>41.6336346804868</c:v>
                </c:pt>
                <c:pt idx="3">
                  <c:v>177.55204409097252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E31-4CDF-9E15-8C2E4FC93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41376"/>
        <c:axId val="121567104"/>
      </c:lineChart>
      <c:catAx>
        <c:axId val="12154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0183475435969271"/>
              <c:y val="0.90088199110970968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1567104"/>
        <c:crosses val="autoZero"/>
        <c:auto val="1"/>
        <c:lblAlgn val="ctr"/>
        <c:lblOffset val="0"/>
        <c:noMultiLvlLbl val="0"/>
      </c:catAx>
      <c:valAx>
        <c:axId val="1215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SNR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154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427008357084"/>
          <c:y val="4.7557703839040094E-2"/>
          <c:w val="0.66392082508091399"/>
          <c:h val="0.3682426897209889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4698938494757"/>
          <c:y val="8.0409356725146194E-2"/>
          <c:w val="0.82553017877170642"/>
          <c:h val="0.74232297843704531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Лист2!$L$2:$L$5</c:f>
              <c:numCache>
                <c:formatCode>General</c:formatCode>
                <c:ptCount val="4"/>
                <c:pt idx="0">
                  <c:v>20.301570680628274</c:v>
                </c:pt>
                <c:pt idx="1">
                  <c:v>20.357254636908351</c:v>
                </c:pt>
                <c:pt idx="2">
                  <c:v>16.056509377823815</c:v>
                </c:pt>
                <c:pt idx="3">
                  <c:v>16.084544202632525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1A-BB46-839D-13723F8CC8AA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Лист2!$M$2:$M$5</c:f>
              <c:numCache>
                <c:formatCode>General</c:formatCode>
                <c:ptCount val="4"/>
                <c:pt idx="0">
                  <c:v>20.34031398363091</c:v>
                </c:pt>
                <c:pt idx="1">
                  <c:v>20.364392029932404</c:v>
                </c:pt>
                <c:pt idx="2">
                  <c:v>16.086419208191728</c:v>
                </c:pt>
                <c:pt idx="3">
                  <c:v>16.090347938775356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1A-BB46-839D-13723F8CC8AA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Лист2!$N$2:$N$5</c:f>
              <c:numCache>
                <c:formatCode>General</c:formatCode>
                <c:ptCount val="4"/>
                <c:pt idx="0">
                  <c:v>20.348848060659083</c:v>
                </c:pt>
                <c:pt idx="1">
                  <c:v>20.360920805212601</c:v>
                </c:pt>
                <c:pt idx="2">
                  <c:v>16.105203288845203</c:v>
                </c:pt>
                <c:pt idx="3">
                  <c:v>16.090347016904289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1A-BB46-839D-13723F8CC8AA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Лист2!$O$2:$O$5</c:f>
              <c:numCache>
                <c:formatCode>General</c:formatCode>
                <c:ptCount val="4"/>
                <c:pt idx="0">
                  <c:v>20.374987227955451</c:v>
                </c:pt>
                <c:pt idx="1">
                  <c:v>20.350668344738025</c:v>
                </c:pt>
                <c:pt idx="2">
                  <c:v>16.082775357123158</c:v>
                </c:pt>
                <c:pt idx="3">
                  <c:v>16.092905341902821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31A-BB46-839D-13723F8CC8AA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Лист2!$P$2:$P$5</c:f>
              <c:numCache>
                <c:formatCode>General</c:formatCode>
                <c:ptCount val="4"/>
                <c:pt idx="0">
                  <c:v>20.348641158884085</c:v>
                </c:pt>
                <c:pt idx="1">
                  <c:v>20.366428631314953</c:v>
                </c:pt>
                <c:pt idx="2">
                  <c:v>16.088721391710269</c:v>
                </c:pt>
                <c:pt idx="3">
                  <c:v>16.09276908497246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31A-BB46-839D-13723F8CC8AA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Лист2!$L$6:$L$9</c:f>
              <c:numCache>
                <c:formatCode>General</c:formatCode>
                <c:ptCount val="4"/>
                <c:pt idx="0">
                  <c:v>1.9480998200735351</c:v>
                </c:pt>
                <c:pt idx="1">
                  <c:v>1.9634380998966681</c:v>
                </c:pt>
                <c:pt idx="2">
                  <c:v>1.963445527257353</c:v>
                </c:pt>
                <c:pt idx="3">
                  <c:v>1.9655429599742249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31A-BB46-839D-13723F8CC8AA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Лист2!$M$6:$M$9</c:f>
              <c:numCache>
                <c:formatCode>General</c:formatCode>
                <c:ptCount val="4"/>
                <c:pt idx="0">
                  <c:v>1.9492880918607309</c:v>
                </c:pt>
                <c:pt idx="1">
                  <c:v>1.9631533899122384</c:v>
                </c:pt>
                <c:pt idx="2">
                  <c:v>1.9630900413859116</c:v>
                </c:pt>
                <c:pt idx="3">
                  <c:v>1.9658557282039466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1A-BB46-839D-13723F8CC8AA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Лист2!$N$6:$N$9</c:f>
              <c:numCache>
                <c:formatCode>General</c:formatCode>
                <c:ptCount val="4"/>
                <c:pt idx="0">
                  <c:v>1.9495831219188293</c:v>
                </c:pt>
                <c:pt idx="1">
                  <c:v>1.9626445052949484</c:v>
                </c:pt>
                <c:pt idx="2">
                  <c:v>1.9633429448008015</c:v>
                </c:pt>
                <c:pt idx="3">
                  <c:v>1.9656858015238647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31A-BB46-839D-13723F8CC8AA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Лист2!$O$6:$O$9</c:f>
              <c:numCache>
                <c:formatCode>General</c:formatCode>
                <c:ptCount val="4"/>
                <c:pt idx="0">
                  <c:v>1.9483478445928606</c:v>
                </c:pt>
                <c:pt idx="1">
                  <c:v>1.9632361307551629</c:v>
                </c:pt>
                <c:pt idx="2">
                  <c:v>1.9635053664200546</c:v>
                </c:pt>
                <c:pt idx="3">
                  <c:v>1.9655657454011668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31A-BB46-839D-13723F8CC8AA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Лист2!$P$6:$P$9</c:f>
              <c:numCache>
                <c:formatCode>General</c:formatCode>
                <c:ptCount val="4"/>
                <c:pt idx="0">
                  <c:v>1.9481808676488082</c:v>
                </c:pt>
                <c:pt idx="1">
                  <c:v>1.9629716695034083</c:v>
                </c:pt>
                <c:pt idx="2">
                  <c:v>1.9633327571408024</c:v>
                </c:pt>
                <c:pt idx="3">
                  <c:v>1.965580903860634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31A-BB46-839D-13723F8C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38368"/>
        <c:axId val="103359616"/>
      </c:lineChart>
      <c:catAx>
        <c:axId val="10333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952772423270879"/>
              <c:y val="0.9011773637864295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3359616"/>
        <c:crosses val="autoZero"/>
        <c:auto val="1"/>
        <c:lblAlgn val="ctr"/>
        <c:lblOffset val="0"/>
        <c:noMultiLvlLbl val="0"/>
      </c:catAx>
      <c:valAx>
        <c:axId val="10335961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SNR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333836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8843129190349"/>
          <c:y val="7.2400108131114721E-2"/>
          <c:w val="0.7881392579231562"/>
          <c:h val="0.3281824146981627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802412939625"/>
          <c:y val="3.5627598748940795E-2"/>
          <c:w val="0.79514714915954654"/>
          <c:h val="0.79614173228346452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Лист1!$C$12:$C$15</c:f>
              <c:numCache>
                <c:formatCode>General</c:formatCode>
                <c:ptCount val="4"/>
                <c:pt idx="0">
                  <c:v>1018856</c:v>
                </c:pt>
                <c:pt idx="1">
                  <c:v>4200838</c:v>
                </c:pt>
                <c:pt idx="2">
                  <c:v>13104508</c:v>
                </c:pt>
                <c:pt idx="3">
                  <c:v>46158396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24-4330-9496-CDFF73D477C1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Лист1!$D$12:$D$15</c:f>
              <c:numCache>
                <c:formatCode>General</c:formatCode>
                <c:ptCount val="4"/>
                <c:pt idx="0">
                  <c:v>1285869</c:v>
                </c:pt>
                <c:pt idx="1">
                  <c:v>5038371</c:v>
                </c:pt>
                <c:pt idx="2">
                  <c:v>14706263</c:v>
                </c:pt>
                <c:pt idx="3">
                  <c:v>57014194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24-4330-9496-CDFF73D477C1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Лист1!$E$12:$E$15</c:f>
              <c:numCache>
                <c:formatCode>General</c:formatCode>
                <c:ptCount val="4"/>
                <c:pt idx="0">
                  <c:v>1625036</c:v>
                </c:pt>
                <c:pt idx="1">
                  <c:v>5152239</c:v>
                </c:pt>
                <c:pt idx="2">
                  <c:v>14633906</c:v>
                </c:pt>
                <c:pt idx="3">
                  <c:v>52938040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E24-4330-9496-CDFF73D477C1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Лист1!$F$12:$F$15</c:f>
              <c:numCache>
                <c:formatCode>General</c:formatCode>
                <c:ptCount val="4"/>
                <c:pt idx="0">
                  <c:v>2418919</c:v>
                </c:pt>
                <c:pt idx="1">
                  <c:v>7399088</c:v>
                </c:pt>
                <c:pt idx="2">
                  <c:v>17983167</c:v>
                </c:pt>
                <c:pt idx="3">
                  <c:v>58693620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E24-4330-9496-CDFF73D477C1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Лист1!$G$12:$G$15</c:f>
              <c:numCache>
                <c:formatCode>General</c:formatCode>
                <c:ptCount val="4"/>
                <c:pt idx="0">
                  <c:v>4052705</c:v>
                </c:pt>
                <c:pt idx="1">
                  <c:v>10315995</c:v>
                </c:pt>
                <c:pt idx="2">
                  <c:v>21821681</c:v>
                </c:pt>
                <c:pt idx="3">
                  <c:v>60117011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E24-4330-9496-CDFF73D477C1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Лист1!$C$16:$C$19</c:f>
              <c:numCache>
                <c:formatCode>General</c:formatCode>
                <c:ptCount val="4"/>
                <c:pt idx="0">
                  <c:v>1154013</c:v>
                </c:pt>
                <c:pt idx="1">
                  <c:v>3151799</c:v>
                </c:pt>
                <c:pt idx="2">
                  <c:v>12881134</c:v>
                </c:pt>
                <c:pt idx="3">
                  <c:v>42709982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E24-4330-9496-CDFF73D477C1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Лист1!$D$16:$D$19</c:f>
              <c:numCache>
                <c:formatCode>General</c:formatCode>
                <c:ptCount val="4"/>
                <c:pt idx="0">
                  <c:v>1175882</c:v>
                </c:pt>
                <c:pt idx="1">
                  <c:v>4236402</c:v>
                </c:pt>
                <c:pt idx="2">
                  <c:v>16357558</c:v>
                </c:pt>
                <c:pt idx="3">
                  <c:v>39141703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E24-4330-9496-CDFF73D477C1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Лист1!$E$16:$E$19</c:f>
              <c:numCache>
                <c:formatCode>General</c:formatCode>
                <c:ptCount val="4"/>
                <c:pt idx="0">
                  <c:v>1048750</c:v>
                </c:pt>
                <c:pt idx="1">
                  <c:v>3288824</c:v>
                </c:pt>
                <c:pt idx="2">
                  <c:v>14754335</c:v>
                </c:pt>
                <c:pt idx="3">
                  <c:v>59220495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E24-4330-9496-CDFF73D477C1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Лист1!$F$16:$F$19</c:f>
              <c:numCache>
                <c:formatCode>General</c:formatCode>
                <c:ptCount val="4"/>
                <c:pt idx="0">
                  <c:v>1274209</c:v>
                </c:pt>
                <c:pt idx="1">
                  <c:v>4564273</c:v>
                </c:pt>
                <c:pt idx="2">
                  <c:v>13649037</c:v>
                </c:pt>
                <c:pt idx="3">
                  <c:v>44049092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E24-4330-9496-CDFF73D477C1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Лист1!$G$16:$G$19</c:f>
              <c:numCache>
                <c:formatCode>General</c:formatCode>
                <c:ptCount val="4"/>
                <c:pt idx="0">
                  <c:v>1075534</c:v>
                </c:pt>
                <c:pt idx="1">
                  <c:v>3038342</c:v>
                </c:pt>
                <c:pt idx="2">
                  <c:v>12698237</c:v>
                </c:pt>
                <c:pt idx="3">
                  <c:v>41901074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3E24-4330-9496-CDFF73D4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74880"/>
        <c:axId val="64493056"/>
      </c:lineChart>
      <c:catAx>
        <c:axId val="5327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1952402053639402"/>
              <c:y val="0.9087156225037087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4493056"/>
        <c:crosses val="autoZero"/>
        <c:auto val="1"/>
        <c:lblAlgn val="ctr"/>
        <c:lblOffset val="0"/>
        <c:noMultiLvlLbl val="0"/>
      </c:catAx>
      <c:valAx>
        <c:axId val="644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3274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60369888828831"/>
          <c:y val="5.8404655939746685E-3"/>
          <c:w val="0.62952325764474237"/>
          <c:h val="0.412640648179847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802412939625"/>
          <c:y val="5.1036100311378903E-2"/>
          <c:w val="0.77845972427062049"/>
          <c:h val="0.80084372265966752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Лист1!$C$22:$C$25</c:f>
              <c:numCache>
                <c:formatCode>General</c:formatCode>
                <c:ptCount val="4"/>
                <c:pt idx="0">
                  <c:v>2334489</c:v>
                </c:pt>
                <c:pt idx="1">
                  <c:v>9766863</c:v>
                </c:pt>
                <c:pt idx="2">
                  <c:v>33230264</c:v>
                </c:pt>
                <c:pt idx="3">
                  <c:v>127892000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C40-EE4B-8EB4-EF87C4D25058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Лист1!$D$22:$D$25</c:f>
              <c:numCache>
                <c:formatCode>General</c:formatCode>
                <c:ptCount val="4"/>
                <c:pt idx="0">
                  <c:v>2103892</c:v>
                </c:pt>
                <c:pt idx="1">
                  <c:v>9382399</c:v>
                </c:pt>
                <c:pt idx="2">
                  <c:v>33543617</c:v>
                </c:pt>
                <c:pt idx="3">
                  <c:v>114750689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40-EE4B-8EB4-EF87C4D25058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val>
            <c:numRef>
              <c:f>Лист1!$E$22:$E$25</c:f>
              <c:numCache>
                <c:formatCode>General</c:formatCode>
                <c:ptCount val="4"/>
                <c:pt idx="0">
                  <c:v>2226278</c:v>
                </c:pt>
                <c:pt idx="1">
                  <c:v>9218207</c:v>
                </c:pt>
                <c:pt idx="2">
                  <c:v>31445147</c:v>
                </c:pt>
                <c:pt idx="3">
                  <c:v>120734989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C40-EE4B-8EB4-EF87C4D25058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Лист1!$F$22:$F$25</c:f>
              <c:numCache>
                <c:formatCode>General</c:formatCode>
                <c:ptCount val="4"/>
                <c:pt idx="0">
                  <c:v>2179083</c:v>
                </c:pt>
                <c:pt idx="1">
                  <c:v>10142885</c:v>
                </c:pt>
                <c:pt idx="2">
                  <c:v>32506263</c:v>
                </c:pt>
                <c:pt idx="3">
                  <c:v>113363544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40-EE4B-8EB4-EF87C4D25058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Лист1!$G$22:$G$25</c:f>
              <c:numCache>
                <c:formatCode>General</c:formatCode>
                <c:ptCount val="4"/>
                <c:pt idx="0">
                  <c:v>2173156</c:v>
                </c:pt>
                <c:pt idx="1">
                  <c:v>9507998</c:v>
                </c:pt>
                <c:pt idx="2">
                  <c:v>33135191</c:v>
                </c:pt>
                <c:pt idx="3">
                  <c:v>118239467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C40-EE4B-8EB4-EF87C4D25058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Лист1!$C$22:$C$25</c:f>
              <c:numCache>
                <c:formatCode>General</c:formatCode>
                <c:ptCount val="4"/>
                <c:pt idx="0">
                  <c:v>2334489</c:v>
                </c:pt>
                <c:pt idx="1">
                  <c:v>9766863</c:v>
                </c:pt>
                <c:pt idx="2">
                  <c:v>33230264</c:v>
                </c:pt>
                <c:pt idx="3">
                  <c:v>127892000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40-EE4B-8EB4-EF87C4D25058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Лист1!$D$26:$D$29</c:f>
              <c:numCache>
                <c:formatCode>General</c:formatCode>
                <c:ptCount val="4"/>
                <c:pt idx="0">
                  <c:v>3559443</c:v>
                </c:pt>
                <c:pt idx="1">
                  <c:v>7330153</c:v>
                </c:pt>
                <c:pt idx="2">
                  <c:v>34766696</c:v>
                </c:pt>
                <c:pt idx="3">
                  <c:v>145189343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C40-EE4B-8EB4-EF87C4D25058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Лист1!$E$26:$E$29</c:f>
              <c:numCache>
                <c:formatCode>General</c:formatCode>
                <c:ptCount val="4"/>
                <c:pt idx="0">
                  <c:v>2930780</c:v>
                </c:pt>
                <c:pt idx="1">
                  <c:v>7071365</c:v>
                </c:pt>
                <c:pt idx="2">
                  <c:v>37137252</c:v>
                </c:pt>
                <c:pt idx="3">
                  <c:v>104613338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40-EE4B-8EB4-EF87C4D25058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Лист1!$F$26:$F$29</c:f>
              <c:numCache>
                <c:formatCode>General</c:formatCode>
                <c:ptCount val="4"/>
                <c:pt idx="0">
                  <c:v>3024797</c:v>
                </c:pt>
                <c:pt idx="1">
                  <c:v>6598306</c:v>
                </c:pt>
                <c:pt idx="2">
                  <c:v>36247603</c:v>
                </c:pt>
                <c:pt idx="3">
                  <c:v>97278158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C40-EE4B-8EB4-EF87C4D25058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Лист1!$G$26:$G$29</c:f>
              <c:numCache>
                <c:formatCode>General</c:formatCode>
                <c:ptCount val="4"/>
                <c:pt idx="0">
                  <c:v>3233360</c:v>
                </c:pt>
                <c:pt idx="1">
                  <c:v>9201644</c:v>
                </c:pt>
                <c:pt idx="2">
                  <c:v>36192216</c:v>
                </c:pt>
                <c:pt idx="3">
                  <c:v>147942129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C40-EE4B-8EB4-EF87C4D25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12448"/>
        <c:axId val="126727296"/>
      </c:lineChart>
      <c:catAx>
        <c:axId val="12671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1535000253157526"/>
              <c:y val="0.9114331802274714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6727296"/>
        <c:crosses val="autoZero"/>
        <c:auto val="1"/>
        <c:lblAlgn val="ctr"/>
        <c:lblOffset val="0"/>
        <c:noMultiLvlLbl val="0"/>
      </c:catAx>
      <c:valAx>
        <c:axId val="1267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t, ns</a:t>
                </a:r>
                <a:endParaRPr lang="ru-RU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26712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64179679780226"/>
          <c:y val="4.4755693626939291E-2"/>
          <c:w val="0.68534479238632817"/>
          <c:h val="0.411483486439195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98290034105019"/>
          <c:y val="3.4040456958768929E-2"/>
          <c:w val="0.78408097191443882"/>
          <c:h val="0.83135531593804002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Лист1!$C$32:$C$35</c:f>
              <c:numCache>
                <c:formatCode>General</c:formatCode>
                <c:ptCount val="4"/>
                <c:pt idx="0">
                  <c:v>2958304</c:v>
                </c:pt>
                <c:pt idx="1">
                  <c:v>12985601</c:v>
                </c:pt>
                <c:pt idx="2">
                  <c:v>46876542</c:v>
                </c:pt>
                <c:pt idx="3">
                  <c:v>188649729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98-4578-810E-BDCDF3CDC583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Лист1!$D$32:$D$35</c:f>
              <c:numCache>
                <c:formatCode>General</c:formatCode>
                <c:ptCount val="4"/>
                <c:pt idx="0">
                  <c:v>2999553</c:v>
                </c:pt>
                <c:pt idx="1">
                  <c:v>13081973</c:v>
                </c:pt>
                <c:pt idx="2">
                  <c:v>52181155</c:v>
                </c:pt>
                <c:pt idx="3">
                  <c:v>162992743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98-4578-810E-BDCDF3CDC583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Лист1!$E$32:$E$35</c:f>
              <c:numCache>
                <c:formatCode>General</c:formatCode>
                <c:ptCount val="4"/>
                <c:pt idx="0">
                  <c:v>2931131</c:v>
                </c:pt>
                <c:pt idx="1">
                  <c:v>13171425</c:v>
                </c:pt>
                <c:pt idx="2">
                  <c:v>42546888</c:v>
                </c:pt>
                <c:pt idx="3">
                  <c:v>185340700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98-4578-810E-BDCDF3CDC583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Лист1!$F$32:$F$35</c:f>
              <c:numCache>
                <c:formatCode>General</c:formatCode>
                <c:ptCount val="4"/>
                <c:pt idx="0">
                  <c:v>3075510</c:v>
                </c:pt>
                <c:pt idx="1">
                  <c:v>12353057</c:v>
                </c:pt>
                <c:pt idx="2">
                  <c:v>44072000</c:v>
                </c:pt>
                <c:pt idx="3">
                  <c:v>153663429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98-4578-810E-BDCDF3CDC583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Лист1!$G$32:$G$35</c:f>
              <c:numCache>
                <c:formatCode>General</c:formatCode>
                <c:ptCount val="4"/>
                <c:pt idx="0">
                  <c:v>3193087</c:v>
                </c:pt>
                <c:pt idx="1">
                  <c:v>13008715</c:v>
                </c:pt>
                <c:pt idx="2">
                  <c:v>43259396</c:v>
                </c:pt>
                <c:pt idx="3">
                  <c:v>164277171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98-4578-810E-BDCDF3CDC583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Лист1!$C$36:$C$39</c:f>
              <c:numCache>
                <c:formatCode>General</c:formatCode>
                <c:ptCount val="4"/>
                <c:pt idx="0">
                  <c:v>3504304</c:v>
                </c:pt>
                <c:pt idx="1">
                  <c:v>9948796</c:v>
                </c:pt>
                <c:pt idx="2">
                  <c:v>45251935</c:v>
                </c:pt>
                <c:pt idx="3">
                  <c:v>124654010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B98-4578-810E-BDCDF3CDC583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Лист1!$D$36:$D$39</c:f>
              <c:numCache>
                <c:formatCode>General</c:formatCode>
                <c:ptCount val="4"/>
                <c:pt idx="0">
                  <c:v>3091037</c:v>
                </c:pt>
                <c:pt idx="1">
                  <c:v>12968238</c:v>
                </c:pt>
                <c:pt idx="2">
                  <c:v>45050544</c:v>
                </c:pt>
                <c:pt idx="3">
                  <c:v>127437450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B98-4578-810E-BDCDF3CDC583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Лист1!$E$36:$E$39</c:f>
              <c:numCache>
                <c:formatCode>General</c:formatCode>
                <c:ptCount val="4"/>
                <c:pt idx="0">
                  <c:v>2876235</c:v>
                </c:pt>
                <c:pt idx="1">
                  <c:v>11532753</c:v>
                </c:pt>
                <c:pt idx="2">
                  <c:v>42973388</c:v>
                </c:pt>
                <c:pt idx="3">
                  <c:v>177076771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B98-4578-810E-BDCDF3CDC583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Лист1!$F$36:$F$39</c:f>
              <c:numCache>
                <c:formatCode>General</c:formatCode>
                <c:ptCount val="4"/>
                <c:pt idx="0">
                  <c:v>3835154</c:v>
                </c:pt>
                <c:pt idx="1">
                  <c:v>12323740</c:v>
                </c:pt>
                <c:pt idx="2">
                  <c:v>49087468</c:v>
                </c:pt>
                <c:pt idx="3">
                  <c:v>168856400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B98-4578-810E-BDCDF3CDC583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Лист1!$G$36:$G$39</c:f>
              <c:numCache>
                <c:formatCode>General</c:formatCode>
                <c:ptCount val="4"/>
                <c:pt idx="0">
                  <c:v>4615228</c:v>
                </c:pt>
                <c:pt idx="1">
                  <c:v>12444451</c:v>
                </c:pt>
                <c:pt idx="2">
                  <c:v>34707847</c:v>
                </c:pt>
                <c:pt idx="3">
                  <c:v>172971357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B98-4578-810E-BDCDF3CDC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47936"/>
        <c:axId val="123528704"/>
      </c:lineChart>
      <c:catAx>
        <c:axId val="123447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ID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52364687946940769"/>
              <c:y val="0.91203309119627185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23528704"/>
        <c:crosses val="autoZero"/>
        <c:auto val="1"/>
        <c:lblAlgn val="ctr"/>
        <c:lblOffset val="0"/>
        <c:noMultiLvlLbl val="0"/>
      </c:catAx>
      <c:valAx>
        <c:axId val="12352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t, ns</a:t>
                </a:r>
                <a:endParaRPr lang="ru-RU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23447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62475049900199"/>
          <c:y val="3.4432984854053127E-2"/>
          <c:w val="0.66599625164686305"/>
          <c:h val="0.402839441494837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48164077026306"/>
          <c:y val="3.8034501412514278E-2"/>
          <c:w val="0.77024624488674032"/>
          <c:h val="0.8192476513267265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Лист1!$C$42:$C$45</c:f>
              <c:numCache>
                <c:formatCode>General</c:formatCode>
                <c:ptCount val="4"/>
                <c:pt idx="0">
                  <c:v>75295</c:v>
                </c:pt>
                <c:pt idx="1">
                  <c:v>704320</c:v>
                </c:pt>
                <c:pt idx="2">
                  <c:v>1740359</c:v>
                </c:pt>
                <c:pt idx="3">
                  <c:v>7188552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BE-4BDB-BD01-B283F96FA48D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Лист1!$D$42:$D$45</c:f>
              <c:numCache>
                <c:formatCode>General</c:formatCode>
                <c:ptCount val="4"/>
                <c:pt idx="0">
                  <c:v>64490</c:v>
                </c:pt>
                <c:pt idx="1">
                  <c:v>558029</c:v>
                </c:pt>
                <c:pt idx="2">
                  <c:v>1325015</c:v>
                </c:pt>
                <c:pt idx="3">
                  <c:v>8656303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BE-4BDB-BD01-B283F96FA48D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Лист1!$E$42:$E$45</c:f>
              <c:numCache>
                <c:formatCode>General</c:formatCode>
                <c:ptCount val="4"/>
                <c:pt idx="0">
                  <c:v>91053</c:v>
                </c:pt>
                <c:pt idx="1">
                  <c:v>500854</c:v>
                </c:pt>
                <c:pt idx="2">
                  <c:v>1841163</c:v>
                </c:pt>
                <c:pt idx="3">
                  <c:v>6451143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BE-4BDB-BD01-B283F96FA48D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Лист1!$F$42:$F$45</c:f>
              <c:numCache>
                <c:formatCode>General</c:formatCode>
                <c:ptCount val="4"/>
                <c:pt idx="0">
                  <c:v>86014</c:v>
                </c:pt>
                <c:pt idx="1">
                  <c:v>589965</c:v>
                </c:pt>
                <c:pt idx="2">
                  <c:v>1609382</c:v>
                </c:pt>
                <c:pt idx="3">
                  <c:v>8596062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CBE-4BDB-BD01-B283F96FA48D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Лист1!$G$42:$G$45</c:f>
              <c:numCache>
                <c:formatCode>General</c:formatCode>
                <c:ptCount val="4"/>
                <c:pt idx="0">
                  <c:v>83257</c:v>
                </c:pt>
                <c:pt idx="1">
                  <c:v>569032</c:v>
                </c:pt>
                <c:pt idx="2">
                  <c:v>1552320</c:v>
                </c:pt>
                <c:pt idx="3">
                  <c:v>8852536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CBE-4BDB-BD01-B283F96FA48D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Лист1!$C$46:$C$49</c:f>
              <c:numCache>
                <c:formatCode>General</c:formatCode>
                <c:ptCount val="4"/>
                <c:pt idx="0">
                  <c:v>1411973</c:v>
                </c:pt>
                <c:pt idx="1">
                  <c:v>4277947</c:v>
                </c:pt>
                <c:pt idx="2">
                  <c:v>14734244</c:v>
                </c:pt>
                <c:pt idx="3">
                  <c:v>79417746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CBE-4BDB-BD01-B283F96FA48D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Лист1!$D$46:$D$49</c:f>
              <c:numCache>
                <c:formatCode>General</c:formatCode>
                <c:ptCount val="4"/>
                <c:pt idx="0">
                  <c:v>1304798</c:v>
                </c:pt>
                <c:pt idx="1">
                  <c:v>3599959</c:v>
                </c:pt>
                <c:pt idx="2">
                  <c:v>12412934</c:v>
                </c:pt>
                <c:pt idx="3">
                  <c:v>81107353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CBE-4BDB-BD01-B283F96FA48D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Лист1!$E$46:$E$49</c:f>
              <c:numCache>
                <c:formatCode>General</c:formatCode>
                <c:ptCount val="4"/>
                <c:pt idx="0">
                  <c:v>1211739</c:v>
                </c:pt>
                <c:pt idx="1">
                  <c:v>3417547</c:v>
                </c:pt>
                <c:pt idx="2">
                  <c:v>17919951</c:v>
                </c:pt>
                <c:pt idx="3">
                  <c:v>59298720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BE-4BDB-BD01-B283F96FA48D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Лист1!$F$46:$F$49</c:f>
              <c:numCache>
                <c:formatCode>General</c:formatCode>
                <c:ptCount val="4"/>
                <c:pt idx="0">
                  <c:v>1062796</c:v>
                </c:pt>
                <c:pt idx="1">
                  <c:v>3493461</c:v>
                </c:pt>
                <c:pt idx="2">
                  <c:v>12627585</c:v>
                </c:pt>
                <c:pt idx="3">
                  <c:v>81474821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BE-4BDB-BD01-B283F96FA48D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Лист1!$G$46:$G$49</c:f>
              <c:numCache>
                <c:formatCode>General</c:formatCode>
                <c:ptCount val="4"/>
                <c:pt idx="0">
                  <c:v>893495</c:v>
                </c:pt>
                <c:pt idx="1">
                  <c:v>3516575</c:v>
                </c:pt>
                <c:pt idx="2">
                  <c:v>14222562</c:v>
                </c:pt>
                <c:pt idx="3">
                  <c:v>82202793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CBE-4BDB-BD01-B283F96FA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11552"/>
        <c:axId val="51898240"/>
      </c:lineChart>
      <c:catAx>
        <c:axId val="5071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400907980027676"/>
              <c:y val="0.92215575344407652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1898240"/>
        <c:crosses val="autoZero"/>
        <c:auto val="1"/>
        <c:lblAlgn val="ctr"/>
        <c:lblOffset val="0"/>
        <c:noMultiLvlLbl val="0"/>
      </c:catAx>
      <c:valAx>
        <c:axId val="518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3248894624506959E-2"/>
              <c:y val="0.385129311083954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0711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54947358198929"/>
          <c:y val="4.45351311313767E-2"/>
          <c:w val="0.65112235071335511"/>
          <c:h val="0.3005703825667687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802412939625"/>
          <c:y val="4.3459721380981232E-2"/>
          <c:w val="0.80851570238992776"/>
          <c:h val="0.84448843125378548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Лист1!$C$52:$C$55</c:f>
              <c:numCache>
                <c:formatCode>General</c:formatCode>
                <c:ptCount val="4"/>
                <c:pt idx="0">
                  <c:v>24465</c:v>
                </c:pt>
                <c:pt idx="1">
                  <c:v>145437</c:v>
                </c:pt>
                <c:pt idx="2">
                  <c:v>589837</c:v>
                </c:pt>
                <c:pt idx="3">
                  <c:v>2692325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B6-4E17-816C-7776E48050AB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Лист1!$D$52:$D$55</c:f>
              <c:numCache>
                <c:formatCode>General</c:formatCode>
                <c:ptCount val="4"/>
                <c:pt idx="0">
                  <c:v>37828</c:v>
                </c:pt>
                <c:pt idx="1">
                  <c:v>235402</c:v>
                </c:pt>
                <c:pt idx="2">
                  <c:v>981959</c:v>
                </c:pt>
                <c:pt idx="3">
                  <c:v>3453714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B6-4E17-816C-7776E48050AB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Лист1!$E$52:$E$55</c:f>
              <c:numCache>
                <c:formatCode>General</c:formatCode>
                <c:ptCount val="4"/>
                <c:pt idx="0">
                  <c:v>39856</c:v>
                </c:pt>
                <c:pt idx="1">
                  <c:v>291096</c:v>
                </c:pt>
                <c:pt idx="2">
                  <c:v>1081942</c:v>
                </c:pt>
                <c:pt idx="3">
                  <c:v>3695143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B6-4E17-816C-7776E48050AB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Лист1!$F$52:$F$55</c:f>
              <c:numCache>
                <c:formatCode>General</c:formatCode>
                <c:ptCount val="4"/>
                <c:pt idx="0">
                  <c:v>30617</c:v>
                </c:pt>
                <c:pt idx="1">
                  <c:v>312227</c:v>
                </c:pt>
                <c:pt idx="2">
                  <c:v>1020950</c:v>
                </c:pt>
                <c:pt idx="3">
                  <c:v>2700388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7B6-4E17-816C-7776E48050AB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Лист1!$G$52:$G$55</c:f>
              <c:numCache>
                <c:formatCode>General</c:formatCode>
                <c:ptCount val="4"/>
                <c:pt idx="0">
                  <c:v>47407</c:v>
                </c:pt>
                <c:pt idx="1">
                  <c:v>299579</c:v>
                </c:pt>
                <c:pt idx="2">
                  <c:v>1071134</c:v>
                </c:pt>
                <c:pt idx="3">
                  <c:v>4009002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7B6-4E17-816C-7776E48050AB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Лист1!$C$56:$C$59</c:f>
              <c:numCache>
                <c:formatCode>General</c:formatCode>
                <c:ptCount val="4"/>
                <c:pt idx="0">
                  <c:v>35960</c:v>
                </c:pt>
                <c:pt idx="1">
                  <c:v>159519</c:v>
                </c:pt>
                <c:pt idx="2">
                  <c:v>630680</c:v>
                </c:pt>
                <c:pt idx="3">
                  <c:v>1724961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B6-4E17-816C-7776E48050AB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Лист1!$D$56:$D$59</c:f>
              <c:numCache>
                <c:formatCode>General</c:formatCode>
                <c:ptCount val="4"/>
                <c:pt idx="0">
                  <c:v>34953</c:v>
                </c:pt>
                <c:pt idx="1">
                  <c:v>113622</c:v>
                </c:pt>
                <c:pt idx="2">
                  <c:v>635675</c:v>
                </c:pt>
                <c:pt idx="3">
                  <c:v>2314835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7B6-4E17-816C-7776E48050AB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Лист1!$E$56:$E$59</c:f>
              <c:numCache>
                <c:formatCode>General</c:formatCode>
                <c:ptCount val="4"/>
                <c:pt idx="0">
                  <c:v>36248</c:v>
                </c:pt>
                <c:pt idx="1">
                  <c:v>158053</c:v>
                </c:pt>
                <c:pt idx="2">
                  <c:v>658730</c:v>
                </c:pt>
                <c:pt idx="3">
                  <c:v>1881167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7B6-4E17-816C-7776E48050AB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Лист1!$F$56:$F$59</c:f>
              <c:numCache>
                <c:formatCode>General</c:formatCode>
                <c:ptCount val="4"/>
                <c:pt idx="0">
                  <c:v>35226</c:v>
                </c:pt>
                <c:pt idx="1">
                  <c:v>123147</c:v>
                </c:pt>
                <c:pt idx="2">
                  <c:v>442162</c:v>
                </c:pt>
                <c:pt idx="3">
                  <c:v>2609253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7B6-4E17-816C-7776E48050AB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Лист1!$G$56:$G$59</c:f>
              <c:numCache>
                <c:formatCode>General</c:formatCode>
                <c:ptCount val="4"/>
                <c:pt idx="0">
                  <c:v>31980</c:v>
                </c:pt>
                <c:pt idx="1">
                  <c:v>161107</c:v>
                </c:pt>
                <c:pt idx="2">
                  <c:v>667723</c:v>
                </c:pt>
                <c:pt idx="3">
                  <c:v>2738442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7B6-4E17-816C-7776E4805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334016"/>
        <c:axId val="102307712"/>
      </c:lineChart>
      <c:catAx>
        <c:axId val="10133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3223444214170512"/>
              <c:y val="0.9236768019382194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2307712"/>
        <c:crosses val="autoZero"/>
        <c:auto val="1"/>
        <c:lblAlgn val="ctr"/>
        <c:lblOffset val="0"/>
        <c:noMultiLvlLbl val="0"/>
      </c:catAx>
      <c:valAx>
        <c:axId val="1023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1334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69171318162302"/>
          <c:y val="4.3690854027861901E-2"/>
          <c:w val="0.6874830534547286"/>
          <c:h val="0.3303663827735818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69968840101883"/>
          <c:y val="3.1000291630212885E-2"/>
          <c:w val="0.77845958910308621"/>
          <c:h val="0.82087926509186349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Лист1!$C$62:$C$65</c:f>
              <c:numCache>
                <c:formatCode>General</c:formatCode>
                <c:ptCount val="4"/>
                <c:pt idx="0">
                  <c:v>42654</c:v>
                </c:pt>
                <c:pt idx="1">
                  <c:v>231795</c:v>
                </c:pt>
                <c:pt idx="2">
                  <c:v>1069628</c:v>
                </c:pt>
                <c:pt idx="3">
                  <c:v>4077041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25-4C3F-A336-37DBBECFF3E8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Лист1!$D$62:$D$65</c:f>
              <c:numCache>
                <c:formatCode>General</c:formatCode>
                <c:ptCount val="4"/>
                <c:pt idx="0">
                  <c:v>62583</c:v>
                </c:pt>
                <c:pt idx="1">
                  <c:v>503098</c:v>
                </c:pt>
                <c:pt idx="2">
                  <c:v>1745948</c:v>
                </c:pt>
                <c:pt idx="3">
                  <c:v>6304774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25-4C3F-A336-37DBBECFF3E8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Лист1!$E$62:$E$65</c:f>
              <c:numCache>
                <c:formatCode>General</c:formatCode>
                <c:ptCount val="4"/>
                <c:pt idx="0">
                  <c:v>70964</c:v>
                </c:pt>
                <c:pt idx="1">
                  <c:v>545495</c:v>
                </c:pt>
                <c:pt idx="2">
                  <c:v>1756096</c:v>
                </c:pt>
                <c:pt idx="3">
                  <c:v>6041801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25-4C3F-A336-37DBBECFF3E8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Лист1!$F$62:$F$65</c:f>
              <c:numCache>
                <c:formatCode>General</c:formatCode>
                <c:ptCount val="4"/>
                <c:pt idx="0">
                  <c:v>67642</c:v>
                </c:pt>
                <c:pt idx="1">
                  <c:v>518164</c:v>
                </c:pt>
                <c:pt idx="2">
                  <c:v>1705708</c:v>
                </c:pt>
                <c:pt idx="3">
                  <c:v>6270333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25-4C3F-A336-37DBBECFF3E8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Лист1!$G$62:$G$65</c:f>
              <c:numCache>
                <c:formatCode>General</c:formatCode>
                <c:ptCount val="4"/>
                <c:pt idx="0">
                  <c:v>63079</c:v>
                </c:pt>
                <c:pt idx="1">
                  <c:v>550229</c:v>
                </c:pt>
                <c:pt idx="2">
                  <c:v>1733524</c:v>
                </c:pt>
                <c:pt idx="3">
                  <c:v>6130658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25-4C3F-A336-37DBBECFF3E8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Лист1!$C$66:$C$69</c:f>
              <c:numCache>
                <c:formatCode>General</c:formatCode>
                <c:ptCount val="4"/>
                <c:pt idx="0">
                  <c:v>48430</c:v>
                </c:pt>
                <c:pt idx="1">
                  <c:v>219919</c:v>
                </c:pt>
                <c:pt idx="2">
                  <c:v>854740</c:v>
                </c:pt>
                <c:pt idx="3">
                  <c:v>2831192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E25-4C3F-A336-37DBBECFF3E8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Лист1!$D$66:$D$69</c:f>
              <c:numCache>
                <c:formatCode>General</c:formatCode>
                <c:ptCount val="4"/>
                <c:pt idx="0">
                  <c:v>48057</c:v>
                </c:pt>
                <c:pt idx="1">
                  <c:v>170531</c:v>
                </c:pt>
                <c:pt idx="2">
                  <c:v>815247</c:v>
                </c:pt>
                <c:pt idx="3">
                  <c:v>3393249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E25-4C3F-A336-37DBBECFF3E8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Лист1!$E$66:$E$69</c:f>
              <c:numCache>
                <c:formatCode>General</c:formatCode>
                <c:ptCount val="4"/>
                <c:pt idx="0">
                  <c:v>43500</c:v>
                </c:pt>
                <c:pt idx="1">
                  <c:v>217853</c:v>
                </c:pt>
                <c:pt idx="2">
                  <c:v>649023</c:v>
                </c:pt>
                <c:pt idx="3">
                  <c:v>2587298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E25-4C3F-A336-37DBBECFF3E8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Лист1!$F$66:$F$69</c:f>
              <c:numCache>
                <c:formatCode>General</c:formatCode>
                <c:ptCount val="4"/>
                <c:pt idx="0">
                  <c:v>48024</c:v>
                </c:pt>
                <c:pt idx="1">
                  <c:v>186792</c:v>
                </c:pt>
                <c:pt idx="2">
                  <c:v>879803</c:v>
                </c:pt>
                <c:pt idx="3">
                  <c:v>2762533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E25-4C3F-A336-37DBBECFF3E8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Лист1!$G$66:$G$69</c:f>
              <c:numCache>
                <c:formatCode>General</c:formatCode>
                <c:ptCount val="4"/>
                <c:pt idx="0">
                  <c:v>45157</c:v>
                </c:pt>
                <c:pt idx="1">
                  <c:v>213763</c:v>
                </c:pt>
                <c:pt idx="2">
                  <c:v>839350</c:v>
                </c:pt>
                <c:pt idx="3">
                  <c:v>2592716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E25-4C3F-A336-37DBBECF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83808"/>
        <c:axId val="123420032"/>
      </c:lineChart>
      <c:catAx>
        <c:axId val="12338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3185711699830629"/>
              <c:y val="0.91837756391562153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3420032"/>
        <c:crosses val="autoZero"/>
        <c:auto val="1"/>
        <c:lblAlgn val="ctr"/>
        <c:lblOffset val="0"/>
        <c:noMultiLvlLbl val="0"/>
      </c:catAx>
      <c:valAx>
        <c:axId val="1234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3383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0676337871559"/>
          <c:y val="2.9141635073393603E-2"/>
          <c:w val="0.65982280232212354"/>
          <c:h val="0.4646047182397988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802412939625"/>
          <c:y val="4.5442039870802316E-2"/>
          <c:w val="0.80794565801431517"/>
          <c:h val="0.74130910559257013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Лист1!$C$72:$C$75</c:f>
              <c:numCache>
                <c:formatCode>General</c:formatCode>
                <c:ptCount val="4"/>
                <c:pt idx="0">
                  <c:v>134293</c:v>
                </c:pt>
                <c:pt idx="1">
                  <c:v>674873</c:v>
                </c:pt>
                <c:pt idx="2">
                  <c:v>3782338</c:v>
                </c:pt>
                <c:pt idx="3">
                  <c:v>13078065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13-5F4C-ADFE-3F06F9109E48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Лист1!$D$72:$D$75</c:f>
              <c:numCache>
                <c:formatCode>General</c:formatCode>
                <c:ptCount val="4"/>
                <c:pt idx="0">
                  <c:v>216760</c:v>
                </c:pt>
                <c:pt idx="1">
                  <c:v>1469598</c:v>
                </c:pt>
                <c:pt idx="2">
                  <c:v>4913585</c:v>
                </c:pt>
                <c:pt idx="3">
                  <c:v>12682334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13-5F4C-ADFE-3F06F9109E48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Лист1!$E$72:$E$75</c:f>
              <c:numCache>
                <c:formatCode>General</c:formatCode>
                <c:ptCount val="4"/>
                <c:pt idx="0">
                  <c:v>180038</c:v>
                </c:pt>
                <c:pt idx="1">
                  <c:v>1525148</c:v>
                </c:pt>
                <c:pt idx="2">
                  <c:v>5253617</c:v>
                </c:pt>
                <c:pt idx="3">
                  <c:v>17907985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13-5F4C-ADFE-3F06F9109E48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Лист1!$F$72:$F$75</c:f>
              <c:numCache>
                <c:formatCode>General</c:formatCode>
                <c:ptCount val="4"/>
                <c:pt idx="0">
                  <c:v>171766</c:v>
                </c:pt>
                <c:pt idx="1">
                  <c:v>1078809</c:v>
                </c:pt>
                <c:pt idx="2">
                  <c:v>5065445</c:v>
                </c:pt>
                <c:pt idx="3">
                  <c:v>15632646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F13-5F4C-ADFE-3F06F9109E48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Лист1!$G$72:$G$75</c:f>
              <c:numCache>
                <c:formatCode>General</c:formatCode>
                <c:ptCount val="4"/>
                <c:pt idx="0">
                  <c:v>205594</c:v>
                </c:pt>
                <c:pt idx="1">
                  <c:v>1152720</c:v>
                </c:pt>
                <c:pt idx="2">
                  <c:v>3949636</c:v>
                </c:pt>
                <c:pt idx="3">
                  <c:v>17966423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F13-5F4C-ADFE-3F06F9109E48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Лист1!$C$76:$C$79</c:f>
              <c:numCache>
                <c:formatCode>General</c:formatCode>
                <c:ptCount val="4"/>
                <c:pt idx="0">
                  <c:v>7089414</c:v>
                </c:pt>
                <c:pt idx="1">
                  <c:v>31767778</c:v>
                </c:pt>
                <c:pt idx="2">
                  <c:v>170244000</c:v>
                </c:pt>
                <c:pt idx="3">
                  <c:v>932056250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F13-5F4C-ADFE-3F06F9109E48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Лист1!$D$76:$D$79</c:f>
              <c:numCache>
                <c:formatCode>General</c:formatCode>
                <c:ptCount val="4"/>
                <c:pt idx="0">
                  <c:v>7487352</c:v>
                </c:pt>
                <c:pt idx="1">
                  <c:v>25332290</c:v>
                </c:pt>
                <c:pt idx="2">
                  <c:v>170229078</c:v>
                </c:pt>
                <c:pt idx="3">
                  <c:v>967022400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F13-5F4C-ADFE-3F06F9109E48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Лист1!$E$76:$E$79</c:f>
              <c:numCache>
                <c:formatCode>General</c:formatCode>
                <c:ptCount val="4"/>
                <c:pt idx="0">
                  <c:v>7695449</c:v>
                </c:pt>
                <c:pt idx="1">
                  <c:v>35383221</c:v>
                </c:pt>
                <c:pt idx="2">
                  <c:v>158613588</c:v>
                </c:pt>
                <c:pt idx="3">
                  <c:v>925598350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F13-5F4C-ADFE-3F06F9109E48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Лист1!$F$76:$F$79</c:f>
              <c:numCache>
                <c:formatCode>General</c:formatCode>
                <c:ptCount val="4"/>
                <c:pt idx="0">
                  <c:v>10207294</c:v>
                </c:pt>
                <c:pt idx="1">
                  <c:v>37529547</c:v>
                </c:pt>
                <c:pt idx="2">
                  <c:v>171963733</c:v>
                </c:pt>
                <c:pt idx="3">
                  <c:v>556013800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F13-5F4C-ADFE-3F06F9109E48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Лист1!$G$76:$G$79</c:f>
              <c:numCache>
                <c:formatCode>General</c:formatCode>
                <c:ptCount val="4"/>
                <c:pt idx="0">
                  <c:v>7628154</c:v>
                </c:pt>
                <c:pt idx="1">
                  <c:v>33403094</c:v>
                </c:pt>
                <c:pt idx="2">
                  <c:v>180915567</c:v>
                </c:pt>
                <c:pt idx="3">
                  <c:v>951451000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F13-5F4C-ADFE-3F06F910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79936"/>
        <c:axId val="121518720"/>
      </c:lineChart>
      <c:catAx>
        <c:axId val="121479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1943462311524446"/>
              <c:y val="0.91313656547648514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1518720"/>
        <c:crosses val="autoZero"/>
        <c:auto val="1"/>
        <c:lblAlgn val="ctr"/>
        <c:lblOffset val="0"/>
        <c:noMultiLvlLbl val="0"/>
      </c:catAx>
      <c:valAx>
        <c:axId val="12151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1479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8466192147211"/>
          <c:y val="4.5691851411655306E-2"/>
          <c:w val="0.65113864768588847"/>
          <c:h val="0.4163270745003028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26798324440128"/>
          <c:y val="3.8889045679325933E-2"/>
          <c:w val="0.80719522128699428"/>
          <c:h val="0.7895847248484622"/>
        </c:manualLayout>
      </c:layout>
      <c:lineChart>
        <c:grouping val="standard"/>
        <c:varyColors val="0"/>
        <c:ser>
          <c:idx val="0"/>
          <c:order val="0"/>
          <c:tx>
            <c:v>128 CKKS</c:v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Лист1!$C$82:$C$85</c:f>
              <c:numCache>
                <c:formatCode>General</c:formatCode>
                <c:ptCount val="4"/>
                <c:pt idx="0">
                  <c:v>1687438</c:v>
                </c:pt>
                <c:pt idx="1">
                  <c:v>18201540</c:v>
                </c:pt>
                <c:pt idx="2">
                  <c:v>100644400</c:v>
                </c:pt>
                <c:pt idx="3">
                  <c:v>383689733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13-4E46-98AD-A3D0F145CF94}"/>
            </c:ext>
          </c:extLst>
        </c:ser>
        <c:ser>
          <c:idx val="1"/>
          <c:order val="1"/>
          <c:tx>
            <c:v>256 CKKS</c:v>
          </c:tx>
          <c:spPr>
            <a:ln w="127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Лист1!$D$82:$D$85</c:f>
              <c:numCache>
                <c:formatCode>General</c:formatCode>
                <c:ptCount val="4"/>
                <c:pt idx="0">
                  <c:v>2661698</c:v>
                </c:pt>
                <c:pt idx="1">
                  <c:v>34499628</c:v>
                </c:pt>
                <c:pt idx="2">
                  <c:v>154891650</c:v>
                </c:pt>
                <c:pt idx="3">
                  <c:v>442374400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13-4E46-98AD-A3D0F145CF94}"/>
            </c:ext>
          </c:extLst>
        </c:ser>
        <c:ser>
          <c:idx val="2"/>
          <c:order val="2"/>
          <c:tx>
            <c:v>512 CKKS</c:v>
          </c:tx>
          <c:spPr>
            <a:ln w="127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Лист1!$E$82:$E$85</c:f>
              <c:numCache>
                <c:formatCode>General</c:formatCode>
                <c:ptCount val="4"/>
                <c:pt idx="0">
                  <c:v>3424449</c:v>
                </c:pt>
                <c:pt idx="1">
                  <c:v>30833154</c:v>
                </c:pt>
                <c:pt idx="2">
                  <c:v>153884971</c:v>
                </c:pt>
                <c:pt idx="3">
                  <c:v>633888950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13-4E46-98AD-A3D0F145CF94}"/>
            </c:ext>
          </c:extLst>
        </c:ser>
        <c:ser>
          <c:idx val="3"/>
          <c:order val="3"/>
          <c:tx>
            <c:v>1024 CKKS</c:v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val>
            <c:numRef>
              <c:f>Лист1!$F$82:$F$85</c:f>
              <c:numCache>
                <c:formatCode>General</c:formatCode>
                <c:ptCount val="4"/>
                <c:pt idx="0">
                  <c:v>2261363</c:v>
                </c:pt>
                <c:pt idx="1">
                  <c:v>30375355</c:v>
                </c:pt>
                <c:pt idx="2">
                  <c:v>103854875</c:v>
                </c:pt>
                <c:pt idx="3">
                  <c:v>658028000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13-4E46-98AD-A3D0F145CF94}"/>
            </c:ext>
          </c:extLst>
        </c:ser>
        <c:ser>
          <c:idx val="4"/>
          <c:order val="4"/>
          <c:tx>
            <c:v>2048 CKKS</c:v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38100">
                <a:noFill/>
              </a:ln>
              <a:effectLst/>
            </c:spPr>
          </c:marker>
          <c:val>
            <c:numRef>
              <c:f>Лист1!$G$82:$G$85</c:f>
              <c:numCache>
                <c:formatCode>General</c:formatCode>
                <c:ptCount val="4"/>
                <c:pt idx="0">
                  <c:v>3231668</c:v>
                </c:pt>
                <c:pt idx="1">
                  <c:v>30167662</c:v>
                </c:pt>
                <c:pt idx="2">
                  <c:v>146318000</c:v>
                </c:pt>
                <c:pt idx="3">
                  <c:v>666219500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513-4E46-98AD-A3D0F145CF94}"/>
            </c:ext>
          </c:extLst>
        </c:ser>
        <c:ser>
          <c:idx val="5"/>
          <c:order val="5"/>
          <c:tx>
            <c:v>128 BFV</c:v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Лист1!$C$86:$C$89</c:f>
              <c:numCache>
                <c:formatCode>General</c:formatCode>
                <c:ptCount val="4"/>
                <c:pt idx="0">
                  <c:v>3724441</c:v>
                </c:pt>
                <c:pt idx="1">
                  <c:v>11464962</c:v>
                </c:pt>
                <c:pt idx="2">
                  <c:v>69749413</c:v>
                </c:pt>
                <c:pt idx="3">
                  <c:v>290493225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513-4E46-98AD-A3D0F145CF94}"/>
            </c:ext>
          </c:extLst>
        </c:ser>
        <c:ser>
          <c:idx val="6"/>
          <c:order val="6"/>
          <c:tx>
            <c:v>256 BFV</c:v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  <a:prstDash val="solid"/>
              </a:ln>
              <a:effectLst/>
            </c:spPr>
          </c:marker>
          <c:val>
            <c:numRef>
              <c:f>Лист1!$D$86:$D$89</c:f>
              <c:numCache>
                <c:formatCode>General</c:formatCode>
                <c:ptCount val="4"/>
                <c:pt idx="0">
                  <c:v>2389712</c:v>
                </c:pt>
                <c:pt idx="1">
                  <c:v>11950768</c:v>
                </c:pt>
                <c:pt idx="2">
                  <c:v>70541320</c:v>
                </c:pt>
                <c:pt idx="3">
                  <c:v>292239375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513-4E46-98AD-A3D0F145CF94}"/>
            </c:ext>
          </c:extLst>
        </c:ser>
        <c:ser>
          <c:idx val="7"/>
          <c:order val="7"/>
          <c:tx>
            <c:v>512 BFV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Лист1!$E$86:$E$89</c:f>
              <c:numCache>
                <c:formatCode>General</c:formatCode>
                <c:ptCount val="4"/>
                <c:pt idx="0">
                  <c:v>3317893</c:v>
                </c:pt>
                <c:pt idx="1">
                  <c:v>11067133</c:v>
                </c:pt>
                <c:pt idx="2">
                  <c:v>75965527</c:v>
                </c:pt>
                <c:pt idx="3">
                  <c:v>350729100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513-4E46-98AD-A3D0F145CF94}"/>
            </c:ext>
          </c:extLst>
        </c:ser>
        <c:ser>
          <c:idx val="8"/>
          <c:order val="8"/>
          <c:tx>
            <c:v>1024 BFV</c:v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Лист1!$F$86:$F$89</c:f>
              <c:numCache>
                <c:formatCode>General</c:formatCode>
                <c:ptCount val="4"/>
                <c:pt idx="0">
                  <c:v>4066252</c:v>
                </c:pt>
                <c:pt idx="1">
                  <c:v>12411460</c:v>
                </c:pt>
                <c:pt idx="2">
                  <c:v>61616068</c:v>
                </c:pt>
                <c:pt idx="3">
                  <c:v>364713920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513-4E46-98AD-A3D0F145CF94}"/>
            </c:ext>
          </c:extLst>
        </c:ser>
        <c:ser>
          <c:idx val="9"/>
          <c:order val="9"/>
          <c:tx>
            <c:v>2048 BFV</c:v>
          </c:tx>
          <c:spPr>
            <a:ln w="12700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diamond"/>
            <c:size val="3"/>
            <c:spPr>
              <a:solidFill>
                <a:srgbClr val="C00000"/>
              </a:solidFill>
              <a:ln w="38100">
                <a:noFill/>
              </a:ln>
              <a:effectLst/>
            </c:spPr>
          </c:marker>
          <c:val>
            <c:numRef>
              <c:f>Лист1!$G$86:$G$89</c:f>
              <c:numCache>
                <c:formatCode>General</c:formatCode>
                <c:ptCount val="4"/>
                <c:pt idx="0">
                  <c:v>3757963</c:v>
                </c:pt>
                <c:pt idx="1">
                  <c:v>12308602</c:v>
                </c:pt>
                <c:pt idx="2">
                  <c:v>75667007</c:v>
                </c:pt>
                <c:pt idx="3">
                  <c:v>306935225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513-4E46-98AD-A3D0F145C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66752"/>
        <c:axId val="65469440"/>
      </c:lineChart>
      <c:catAx>
        <c:axId val="6546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ID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2364697494504575"/>
              <c:y val="0.89920758113121169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5469440"/>
        <c:crosses val="autoZero"/>
        <c:auto val="1"/>
        <c:lblAlgn val="ctr"/>
        <c:lblOffset val="0"/>
        <c:noMultiLvlLbl val="0"/>
      </c:catAx>
      <c:valAx>
        <c:axId val="6546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t, ns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5466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96413548815585"/>
          <c:y val="4.4786874758934704E-2"/>
          <c:w val="0.66911178940799321"/>
          <c:h val="0.3958575966534649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B8859-9CED-4328-8982-91D8F294A3F5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8FBE-F5EC-4A74-AB86-D4D31895C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C8FBE-F5EC-4A74-AB86-D4D31895C8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5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3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0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8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3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1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7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A213-DB38-487B-9C4D-2CBCD9044F2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89BBC-188C-4347-B3A0-3CC9C7885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0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Analysis of Homomorphic Encryption Algorithms Based on Learning with Errors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30307"/>
              </p:ext>
            </p:extLst>
          </p:nvPr>
        </p:nvGraphicFramePr>
        <p:xfrm>
          <a:off x="683568" y="3356992"/>
          <a:ext cx="784585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353"/>
                <a:gridCol w="3123106"/>
                <a:gridCol w="2288394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Mikhail </a:t>
                      </a:r>
                      <a:r>
                        <a:rPr lang="en-US" sz="16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Babenko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NCFU,</a:t>
                      </a:r>
                      <a:r>
                        <a:rPr lang="en-US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Stavropol, Russia</a:t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mgbabenko@ncfu.ru 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Elena Golimblevskaia</a:t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NCFU,</a:t>
                      </a:r>
                      <a:r>
                        <a:rPr lang="en-US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Stavropol, Russia</a:t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elena.golimblevskaya@gmail.com </a:t>
                      </a:r>
                      <a:endParaRPr lang="ru-RU" sz="1600" b="0" kern="12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Egor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Shiryaev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NCFU,</a:t>
                      </a:r>
                      <a:r>
                        <a:rPr lang="en-US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Stavropol, Russia</a:t>
                      </a:r>
                      <a:b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ea_or@list.ru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03110" y="260648"/>
            <a:ext cx="412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North-Caucasus Federal University (NCFU)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118" y="4653136"/>
            <a:ext cx="4174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SYRCoSE</a:t>
            </a:r>
            <a:r>
              <a:rPr lang="en-US" dirty="0"/>
              <a:t> Software Engineering </a:t>
            </a:r>
            <a:r>
              <a:rPr lang="en-US" dirty="0" smtClean="0"/>
              <a:t>Colloquium</a:t>
            </a:r>
          </a:p>
          <a:p>
            <a:pPr algn="ctr"/>
            <a:r>
              <a:rPr lang="en-US" dirty="0" smtClean="0"/>
              <a:t>May 28-29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Properties of HE Schemes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0448" y="1412776"/>
                <a:ext cx="7632848" cy="359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Parameters of HE schemes: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𝑁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 smtClean="0"/>
                  <a:t> – the ring dimension;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 – ciphertext moduli;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 smtClean="0"/>
                  <a:t> – variance. </a:t>
                </a:r>
                <a:endParaRPr lang="en-US" sz="2800" dirty="0"/>
              </a:p>
              <a:p>
                <a:r>
                  <a:rPr lang="en-US" sz="2800" dirty="0"/>
                  <a:t>The plaintext space and the ciphertext space share </a:t>
                </a:r>
                <a:r>
                  <a:rPr lang="en-US" sz="2800" dirty="0" smtClean="0"/>
                  <a:t>the same domain, </a:t>
                </a:r>
                <a:r>
                  <a:rPr lang="en-US" sz="2800" dirty="0"/>
                  <a:t>which we denote </a:t>
                </a:r>
                <a:r>
                  <a:rPr lang="en-US" sz="2800" dirty="0" smtClean="0"/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ℋ</m:t>
                    </m:r>
                  </m:oMath>
                </a14:m>
                <a:r>
                  <a:rPr lang="en-US" sz="2800" dirty="0" smtClean="0"/>
                  <a:t>:</a:t>
                </a:r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ℋ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/(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/>
                  <a:t>where N is a power of two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48" y="1412776"/>
                <a:ext cx="7632848" cy="3597908"/>
              </a:xfrm>
              <a:prstGeom prst="rect">
                <a:avLst/>
              </a:prstGeom>
              <a:blipFill rotWithShape="1">
                <a:blip r:embed="rId2"/>
                <a:stretch>
                  <a:fillRect l="-1597" t="-1525" r="-799" b="-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47057"/>
                  </p:ext>
                </p:extLst>
              </p:nvPr>
            </p:nvGraphicFramePr>
            <p:xfrm>
              <a:off x="827584" y="620688"/>
              <a:ext cx="7632848" cy="432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6424"/>
                    <a:gridCol w="3816424"/>
                  </a:tblGrid>
                  <a:tr h="605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dirty="0" smtClean="0">
                              <a:solidFill>
                                <a:schemeClr val="tx1"/>
                              </a:solidFill>
                            </a:rPr>
                            <a:t>CKKS</a:t>
                          </a:r>
                          <a:endParaRPr lang="ru-RU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dirty="0" smtClean="0">
                              <a:solidFill>
                                <a:schemeClr val="tx1"/>
                              </a:solidFill>
                            </a:rPr>
                            <a:t>BFV</a:t>
                          </a:r>
                          <a:endParaRPr lang="ru-RU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3884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CKKS is a homomorphic encryption scheme for approximate number arithmetic, suggested by </a:t>
                          </a:r>
                          <a:r>
                            <a:rPr lang="en-US" sz="24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Cheon</a:t>
                          </a:r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Kim, Kim, and Song.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BFV is a Fan-</a:t>
                          </a:r>
                          <a:r>
                            <a:rPr lang="en-US" sz="2400" dirty="0" err="1" smtClean="0"/>
                            <a:t>Vercauteren</a:t>
                          </a:r>
                          <a:r>
                            <a:rPr lang="en-US" sz="2400" dirty="0" smtClean="0"/>
                            <a:t> version of scale-invariant </a:t>
                          </a:r>
                          <a:r>
                            <a:rPr lang="en-US" sz="2400" dirty="0" err="1" smtClean="0"/>
                            <a:t>Brakerski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HE scheme.</a:t>
                          </a:r>
                          <a:endParaRPr lang="ru-RU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3401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Independent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 parameters</a:t>
                          </a:r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47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𝑆𝑐𝑎𝑙𝑒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: plaintext scale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expanded ciphertext </a:t>
                          </a:r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moduli</a:t>
                          </a:r>
                          <a:r>
                            <a:rPr lang="ru-RU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4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plaintext </a:t>
                          </a:r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moduli.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47057"/>
                  </p:ext>
                </p:extLst>
              </p:nvPr>
            </p:nvGraphicFramePr>
            <p:xfrm>
              <a:off x="827584" y="620688"/>
              <a:ext cx="7632848" cy="432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6424"/>
                    <a:gridCol w="381642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dirty="0" smtClean="0">
                              <a:solidFill>
                                <a:schemeClr val="tx1"/>
                              </a:solidFill>
                            </a:rPr>
                            <a:t>CKKS</a:t>
                          </a:r>
                          <a:endParaRPr lang="ru-RU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dirty="0" smtClean="0">
                              <a:solidFill>
                                <a:schemeClr val="tx1"/>
                              </a:solidFill>
                            </a:rPr>
                            <a:t>BFV</a:t>
                          </a:r>
                          <a:endParaRPr lang="ru-RU" sz="3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20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CKKS is a homomorphic encryption scheme for approximate number arithmetic, suggested </a:t>
                          </a:r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</a:t>
                          </a:r>
                          <a:r>
                            <a:rPr lang="en-US" sz="24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Cheon</a:t>
                          </a:r>
                          <a:r>
                            <a:rPr lang="en-US" sz="2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Kim, Kim, and Song.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BFV is a Fan-</a:t>
                          </a:r>
                          <a:r>
                            <a:rPr lang="en-US" sz="2400" dirty="0" err="1" smtClean="0"/>
                            <a:t>Vercauteren</a:t>
                          </a:r>
                          <a:r>
                            <a:rPr lang="en-US" sz="2400" dirty="0" smtClean="0"/>
                            <a:t> version of scale-invariant </a:t>
                          </a:r>
                          <a:r>
                            <a:rPr lang="en-US" sz="2400" dirty="0" err="1" smtClean="0"/>
                            <a:t>Brakerski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HE </a:t>
                          </a:r>
                          <a:r>
                            <a:rPr lang="en-US" sz="2400" dirty="0" smtClean="0"/>
                            <a:t>scheme.</a:t>
                          </a:r>
                          <a:endParaRPr lang="ru-RU" sz="24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57912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Independent</a:t>
                          </a:r>
                          <a:r>
                            <a:rPr lang="en-US" sz="3200" baseline="0" dirty="0" smtClean="0">
                              <a:solidFill>
                                <a:schemeClr val="tx1"/>
                              </a:solidFill>
                            </a:rPr>
                            <a:t> parameters</a:t>
                          </a:r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60" t="-271795" r="-100000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160" t="-271795" b="-117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3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HE Schemes </a:t>
            </a:r>
            <a:r>
              <a:rPr lang="en-US" dirty="0" smtClean="0"/>
              <a:t>Function </a:t>
            </a:r>
            <a:r>
              <a:rPr lang="en-US" dirty="0"/>
              <a:t>Performance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27472" y="1916832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Benchmarking is performed for functions such as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Encoding</a:t>
            </a:r>
            <a:r>
              <a:rPr lang="ru-RU" sz="2000" dirty="0"/>
              <a:t>;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Decoding</a:t>
            </a:r>
            <a:r>
              <a:rPr lang="en-US" sz="2000" dirty="0"/>
              <a:t>,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Encryption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Decryption</a:t>
            </a:r>
            <a:r>
              <a:rPr lang="ru-RU" sz="2000" dirty="0"/>
              <a:t>;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Addition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Multiplication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Relinearization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KeySwitching</a:t>
            </a:r>
            <a:r>
              <a:rPr lang="en-US" sz="2000" dirty="0"/>
              <a:t>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830319"/>
                  </p:ext>
                </p:extLst>
              </p:nvPr>
            </p:nvGraphicFramePr>
            <p:xfrm>
              <a:off x="590968" y="3525686"/>
              <a:ext cx="4032448" cy="14557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88"/>
                    <a:gridCol w="1152128"/>
                    <a:gridCol w="1224136"/>
                    <a:gridCol w="864096"/>
                  </a:tblGrid>
                  <a:tr h="363135">
                    <a:tc>
                      <a:txBody>
                        <a:bodyPr/>
                        <a:lstStyle/>
                        <a:p>
                          <a:pPr indent="183515" algn="just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ID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just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ru-RU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ru-RU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ru-RU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just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1600" i="1" smtClean="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ru-RU" sz="1600" i="1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ru-RU" sz="1600"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𝑸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just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84937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109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218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438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6024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881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830319"/>
                  </p:ext>
                </p:extLst>
              </p:nvPr>
            </p:nvGraphicFramePr>
            <p:xfrm>
              <a:off x="590968" y="3525686"/>
              <a:ext cx="4032448" cy="14557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088"/>
                    <a:gridCol w="1152128"/>
                    <a:gridCol w="1224136"/>
                    <a:gridCol w="864096"/>
                  </a:tblGrid>
                  <a:tr h="363135">
                    <a:tc>
                      <a:txBody>
                        <a:bodyPr/>
                        <a:lstStyle/>
                        <a:p>
                          <a:pPr indent="183515" algn="just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ID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9312" t="-1667" r="-181481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60000" t="-1667" r="-7150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66197" t="-1667" r="-704" b="-333333"/>
                          </a:stretch>
                        </a:blipFill>
                      </a:tcPr>
                    </a:tc>
                  </a:tr>
                  <a:tr h="284937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109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13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218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438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31648"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ru-RU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15</a:t>
                          </a:r>
                          <a:endParaRPr lang="ru-RU" sz="200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881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183515" algn="ctr">
                            <a:lnSpc>
                              <a:spcPct val="95000"/>
                            </a:lnSpc>
                            <a:spcBef>
                              <a:spcPts val="150"/>
                            </a:spcBef>
                            <a:spcAft>
                              <a:spcPts val="150"/>
                            </a:spcAft>
                          </a:pPr>
                          <a:r>
                            <a:rPr lang="en-US" sz="16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3.2</a:t>
                          </a:r>
                          <a:endParaRPr lang="ru-RU" sz="20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18960" y="1916832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Measurements are carried out for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different </a:t>
            </a:r>
            <a:r>
              <a:rPr lang="en-US" sz="2000" dirty="0"/>
              <a:t>dimensions of the encrypted vector </a:t>
            </a:r>
            <a:r>
              <a:rPr lang="en-US" sz="2000" dirty="0" smtClean="0"/>
              <a:t>(128</a:t>
            </a:r>
            <a:r>
              <a:rPr lang="ru-RU" sz="2000" dirty="0" smtClean="0"/>
              <a:t>-</a:t>
            </a:r>
            <a:r>
              <a:rPr lang="en-US" sz="2000" dirty="0" smtClean="0"/>
              <a:t>2048 </a:t>
            </a:r>
            <a:r>
              <a:rPr lang="en-US" sz="2000" dirty="0"/>
              <a:t>numbers</a:t>
            </a:r>
            <a:r>
              <a:rPr lang="en-US" sz="2000" dirty="0" smtClean="0"/>
              <a:t>)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different </a:t>
            </a:r>
            <a:r>
              <a:rPr lang="en-US" sz="2000" dirty="0"/>
              <a:t>encryption </a:t>
            </a:r>
            <a:r>
              <a:rPr lang="en-US" sz="2000" dirty="0" smtClean="0"/>
              <a:t>parameters</a:t>
            </a:r>
            <a:r>
              <a:rPr lang="ru-RU" sz="2000" dirty="0" smtClean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65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Encoding Function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D1CC5317-40B2-4A65-8CFA-20B43A8F3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125060"/>
              </p:ext>
            </p:extLst>
          </p:nvPr>
        </p:nvGraphicFramePr>
        <p:xfrm>
          <a:off x="1043608" y="1268760"/>
          <a:ext cx="7056783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2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Decoding Function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AF854E9D-4637-483D-B432-66004CF5D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40338"/>
              </p:ext>
            </p:extLst>
          </p:nvPr>
        </p:nvGraphicFramePr>
        <p:xfrm>
          <a:off x="1331641" y="1628800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Encryption Function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US" dirty="0" smtClean="0"/>
              <a:t>Encryption with Secret Key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5369" y="1196752"/>
            <a:ext cx="4041775" cy="639762"/>
          </a:xfrm>
        </p:spPr>
        <p:txBody>
          <a:bodyPr/>
          <a:lstStyle/>
          <a:p>
            <a:r>
              <a:rPr lang="en-US" dirty="0" smtClean="0"/>
              <a:t>Encryption with Public Key</a:t>
            </a: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E178DE45-3B14-4C71-BE26-301DC0F226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2992754"/>
              </p:ext>
            </p:extLst>
          </p:nvPr>
        </p:nvGraphicFramePr>
        <p:xfrm>
          <a:off x="467544" y="1844824"/>
          <a:ext cx="40401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B957A665-D4E2-44DE-8A6B-22422000746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971715"/>
              </p:ext>
            </p:extLst>
          </p:nvPr>
        </p:nvGraphicFramePr>
        <p:xfrm>
          <a:off x="4572000" y="1844824"/>
          <a:ext cx="40417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3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Decryption Function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F375E089-FB77-4370-9639-96FB29C30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352880"/>
              </p:ext>
            </p:extLst>
          </p:nvPr>
        </p:nvGraphicFramePr>
        <p:xfrm>
          <a:off x="1187624" y="1484784"/>
          <a:ext cx="6873230" cy="349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Addition Function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BC8DFE0D-9F0F-4846-B546-3A545F36E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39422"/>
              </p:ext>
            </p:extLst>
          </p:nvPr>
        </p:nvGraphicFramePr>
        <p:xfrm>
          <a:off x="1475656" y="1412776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7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Multiplication Function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US" dirty="0" smtClean="0"/>
              <a:t>Multiplication by scalar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5369" y="1196752"/>
            <a:ext cx="4041775" cy="639762"/>
          </a:xfrm>
        </p:spPr>
        <p:txBody>
          <a:bodyPr/>
          <a:lstStyle/>
          <a:p>
            <a:r>
              <a:rPr lang="en-US" dirty="0" smtClean="0"/>
              <a:t>Multiplication by ciphertext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78DB011D-995F-4B04-B610-E1B89685FE9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898800"/>
              </p:ext>
            </p:extLst>
          </p:nvPr>
        </p:nvGraphicFramePr>
        <p:xfrm>
          <a:off x="467544" y="1844824"/>
          <a:ext cx="40401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3AFED669-AABB-4362-8836-260B762A27C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9567979"/>
              </p:ext>
            </p:extLst>
          </p:nvPr>
        </p:nvGraphicFramePr>
        <p:xfrm>
          <a:off x="4644008" y="1844824"/>
          <a:ext cx="404177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2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Relinearization Function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77F2E3AE-EFC7-489D-8098-4C0AB165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002401"/>
              </p:ext>
            </p:extLst>
          </p:nvPr>
        </p:nvGraphicFramePr>
        <p:xfrm>
          <a:off x="1187624" y="1556792"/>
          <a:ext cx="6624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7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are from</a:t>
            </a:r>
            <a:br>
              <a:rPr lang="en-US" dirty="0" smtClean="0"/>
            </a:br>
            <a:r>
              <a:rPr lang="en-US" sz="3100" dirty="0" smtClean="0"/>
              <a:t>Stavropol Region on the map of Russia</a:t>
            </a:r>
            <a:endParaRPr lang="ru-RU" dirty="0"/>
          </a:p>
        </p:txBody>
      </p:sp>
      <p:sp>
        <p:nvSpPr>
          <p:cNvPr id="3" name="AutoShape 2" descr="Ставропольский край - это... Что такое Ставропольский край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Ставропольский край — Путеводитель Викигид Wikivoy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24736" cy="3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r>
              <a:rPr lang="en-US" dirty="0" smtClean="0"/>
              <a:t>of </a:t>
            </a:r>
            <a:r>
              <a:rPr lang="en-US" dirty="0" err="1" smtClean="0"/>
              <a:t>KeySwitching</a:t>
            </a:r>
            <a:r>
              <a:rPr lang="en-US" dirty="0" smtClean="0"/>
              <a:t> Function</a:t>
            </a: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857D7247-2DB5-4C0D-90FC-1015FA0B4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071939"/>
              </p:ext>
            </p:extLst>
          </p:nvPr>
        </p:nvGraphicFramePr>
        <p:xfrm>
          <a:off x="1115616" y="1340768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4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Signal t</a:t>
            </a:r>
            <a:r>
              <a:rPr lang="en-US" dirty="0" smtClean="0"/>
              <a:t>o </a:t>
            </a:r>
            <a:r>
              <a:rPr lang="en-US" dirty="0"/>
              <a:t>Noise Ratio (SNR)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US" dirty="0"/>
              <a:t>SNR of Plaintext to Vector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5369" y="1196752"/>
            <a:ext cx="4041775" cy="639762"/>
          </a:xfrm>
        </p:spPr>
        <p:txBody>
          <a:bodyPr/>
          <a:lstStyle/>
          <a:p>
            <a:r>
              <a:rPr lang="en-US" dirty="0"/>
              <a:t>SNR of Ciphertext to Plaintext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280F4B66-5488-4420-AE68-C952AF43FF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4818839"/>
              </p:ext>
            </p:extLst>
          </p:nvPr>
        </p:nvGraphicFramePr>
        <p:xfrm>
          <a:off x="467544" y="1844824"/>
          <a:ext cx="40401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CDDA8B4E-E4DC-4903-8266-F73CA51AD1E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0905153"/>
              </p:ext>
            </p:extLst>
          </p:nvPr>
        </p:nvGraphicFramePr>
        <p:xfrm>
          <a:off x="4644008" y="1844824"/>
          <a:ext cx="404177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We investigated </a:t>
            </a:r>
            <a:r>
              <a:rPr lang="en-US" sz="2400" dirty="0"/>
              <a:t>two schemes of CKKS and BFV </a:t>
            </a:r>
            <a:r>
              <a:rPr lang="en-US" sz="2400" dirty="0" smtClean="0"/>
              <a:t>homomorphic </a:t>
            </a:r>
            <a:r>
              <a:rPr lang="en-US" sz="2400" dirty="0"/>
              <a:t>data encryption from the point of view of technical </a:t>
            </a:r>
            <a:r>
              <a:rPr lang="en-US" sz="2400" dirty="0" smtClean="0"/>
              <a:t>characteristics</a:t>
            </a:r>
            <a:r>
              <a:rPr lang="ru-RU" sz="2400" dirty="0" smtClean="0"/>
              <a:t>. </a:t>
            </a:r>
          </a:p>
          <a:p>
            <a:pPr algn="just"/>
            <a:r>
              <a:rPr lang="en-US" sz="2400" dirty="0"/>
              <a:t>A comparison of the two schemes shows that there is no one-size-fits-all approach that can be used as a universal solution. </a:t>
            </a:r>
            <a:endParaRPr lang="ru-RU" sz="2400" dirty="0" smtClean="0"/>
          </a:p>
          <a:p>
            <a:pPr algn="just"/>
            <a:r>
              <a:rPr lang="en-US" sz="2400" dirty="0" smtClean="0"/>
              <a:t>Further </a:t>
            </a:r>
            <a:r>
              <a:rPr lang="en-US" sz="2400" dirty="0"/>
              <a:t>we plan to investigate a question of realization of matrix operations with use of various homomorphic encryption schemes.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10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919" y="2492896"/>
            <a:ext cx="5721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Thank you for attention.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403110" y="260648"/>
            <a:ext cx="412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North-Caucasus Federal University (NCFU)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5118" y="4653136"/>
            <a:ext cx="4174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SYRCoSE</a:t>
            </a:r>
            <a:r>
              <a:rPr lang="en-US" dirty="0"/>
              <a:t> Software Engineering </a:t>
            </a:r>
            <a:r>
              <a:rPr lang="en-US" dirty="0" smtClean="0"/>
              <a:t>Colloquium</a:t>
            </a:r>
          </a:p>
          <a:p>
            <a:pPr algn="ctr"/>
            <a:r>
              <a:rPr lang="en-US" dirty="0" smtClean="0"/>
              <a:t>May 28-29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North-Caucasus Federal University</a:t>
            </a:r>
            <a:endParaRPr lang="ru-RU" dirty="0"/>
          </a:p>
        </p:txBody>
      </p:sp>
      <p:pic>
        <p:nvPicPr>
          <p:cNvPr id="2050" name="Picture 2" descr="Северокавказский Федеральный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7554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еверо-Кавказский федеральный университет вошел в десятку самы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93" y="2814892"/>
            <a:ext cx="4017347" cy="26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Encryption</a:t>
            </a:r>
            <a:endParaRPr lang="ru-RU" dirty="0"/>
          </a:p>
        </p:txBody>
      </p:sp>
      <p:pic>
        <p:nvPicPr>
          <p:cNvPr id="1028" name="Picture 4" descr="Homomorphic Encryption for Beginners: A Practical Guide (Part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5" y="1881412"/>
            <a:ext cx="4694547" cy="23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0844" y="170080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Homomorphic encryption</a:t>
            </a:r>
            <a:r>
              <a:rPr lang="en-US" sz="2000" dirty="0"/>
              <a:t> is a form of </a:t>
            </a:r>
            <a:r>
              <a:rPr lang="en-US" sz="2000" b="1" dirty="0" smtClean="0"/>
              <a:t>encryption</a:t>
            </a:r>
            <a:r>
              <a:rPr lang="en-US" sz="2000" dirty="0"/>
              <a:t> that allows computation on ciphertexts, generating an </a:t>
            </a:r>
            <a:r>
              <a:rPr lang="en-US" sz="2000" b="1" dirty="0"/>
              <a:t>encrypted</a:t>
            </a:r>
            <a:r>
              <a:rPr lang="en-US" sz="2000" dirty="0"/>
              <a:t> result which, when decrypted, matches the result of the operations as if they had been performed on the plaintext.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72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</a:t>
            </a:r>
            <a:endParaRPr lang="ru-RU" dirty="0"/>
          </a:p>
        </p:txBody>
      </p:sp>
      <p:pic>
        <p:nvPicPr>
          <p:cNvPr id="5122" name="Picture 2" descr="In a fully homomorphic encryption scheme, operations on cipher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4"/>
            <a:ext cx="4248472" cy="40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Fully Homomorphic </a:t>
            </a:r>
            <a:r>
              <a:rPr lang="en-US" dirty="0"/>
              <a:t>E</a:t>
            </a:r>
            <a:r>
              <a:rPr lang="en-US" dirty="0" smtClean="0"/>
              <a:t>ncryption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844824"/>
            <a:ext cx="334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Securing Data Stored in the Cloud;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Enabling Data Analytics in Regulated Industries;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Improving Election Security and Transparency.</a:t>
            </a:r>
          </a:p>
        </p:txBody>
      </p:sp>
      <p:pic>
        <p:nvPicPr>
          <p:cNvPr id="3074" name="Picture 2" descr="Research - Andreea Alexand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7498"/>
            <a:ext cx="5652120" cy="35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Residue Number System</a:t>
            </a:r>
            <a:r>
              <a:rPr lang="ru-RU" dirty="0" smtClean="0"/>
              <a:t> (</a:t>
            </a:r>
            <a:r>
              <a:rPr lang="en-US" dirty="0" smtClean="0"/>
              <a:t>RNS)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64307" y="1484784"/>
            <a:ext cx="36861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RNS is </a:t>
            </a:r>
            <a:r>
              <a:rPr lang="en-US" sz="2400" dirty="0" smtClean="0"/>
              <a:t>a</a:t>
            </a:r>
            <a:r>
              <a:rPr lang="ru-RU" sz="2400" dirty="0" smtClean="0"/>
              <a:t> </a:t>
            </a:r>
            <a:r>
              <a:rPr lang="en-US" sz="2400" dirty="0" smtClean="0"/>
              <a:t>non-weighted number </a:t>
            </a:r>
            <a:r>
              <a:rPr lang="en-US" sz="2400" dirty="0"/>
              <a:t>system based on modular </a:t>
            </a:r>
            <a:r>
              <a:rPr lang="en-US" sz="2400" dirty="0" smtClean="0"/>
              <a:t>arithmetic.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representation of a number in RNS is based on a comparison of two integers modulo and the Chinese Remainder Theorem (CRT</a:t>
            </a:r>
            <a:r>
              <a:rPr lang="en-US" sz="2400" dirty="0" smtClean="0"/>
              <a:t>).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</p:txBody>
      </p:sp>
      <p:pic>
        <p:nvPicPr>
          <p:cNvPr id="1026" name="Picture 2" descr="Какие цифры сакральны в Православии? | Православн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993"/>
            <a:ext cx="4032448" cy="30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Residue Number System</a:t>
            </a:r>
            <a:r>
              <a:rPr lang="ru-RU" dirty="0" smtClean="0"/>
              <a:t> (</a:t>
            </a:r>
            <a:r>
              <a:rPr lang="en-US" dirty="0" smtClean="0"/>
              <a:t>RNS)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26657" y="2060848"/>
            <a:ext cx="7043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Split integers into multiple smaller </a:t>
            </a:r>
            <a:r>
              <a:rPr lang="en-US" sz="2800" u="sng" dirty="0" smtClean="0"/>
              <a:t>independent</a:t>
            </a:r>
            <a:r>
              <a:rPr lang="en-US" sz="2800" dirty="0" smtClean="0"/>
              <a:t> components.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smtClean="0"/>
              <a:t>Computation in </a:t>
            </a:r>
            <a:r>
              <a:rPr lang="en-US" sz="2800" u="sng" dirty="0" smtClean="0"/>
              <a:t>parallel</a:t>
            </a:r>
            <a:r>
              <a:rPr lang="en-US" sz="2800" dirty="0" smtClean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u="sng" dirty="0" smtClean="0"/>
              <a:t>Faster</a:t>
            </a:r>
            <a:r>
              <a:rPr lang="en-US" sz="2800" dirty="0" smtClean="0"/>
              <a:t> computation.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u="sng" dirty="0" smtClean="0"/>
              <a:t>Lower</a:t>
            </a:r>
            <a:r>
              <a:rPr lang="en-US" sz="2800" dirty="0" smtClean="0"/>
              <a:t> power consumption. </a:t>
            </a:r>
            <a:endParaRPr lang="ru-RU" sz="2800" dirty="0"/>
          </a:p>
          <a:p>
            <a:r>
              <a:rPr lang="en-US" sz="28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08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Encryption Schemes</a:t>
            </a:r>
            <a:endParaRPr lang="ru-RU" dirty="0"/>
          </a:p>
        </p:txBody>
      </p:sp>
      <p:pic>
        <p:nvPicPr>
          <p:cNvPr id="3076" name="Picture 4" descr="Наклейка (стикер) Golang купить на Printdirect.ru | 6477741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2" y="1202268"/>
            <a:ext cx="4067944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448245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conduct research on HE schemes, we selected the </a:t>
            </a:r>
            <a:r>
              <a:rPr lang="en-US" sz="2400" dirty="0" err="1"/>
              <a:t>LattiGo</a:t>
            </a:r>
            <a:r>
              <a:rPr lang="en-US" sz="2400" dirty="0"/>
              <a:t> lattice-based cryptography </a:t>
            </a:r>
            <a:r>
              <a:rPr lang="en-US" sz="2400" dirty="0" smtClean="0"/>
              <a:t>library, </a:t>
            </a:r>
            <a:r>
              <a:rPr lang="en-US" sz="2400" dirty="0"/>
              <a:t>written in the </a:t>
            </a:r>
            <a:r>
              <a:rPr lang="en-US" sz="2400" dirty="0" err="1"/>
              <a:t>Golang</a:t>
            </a:r>
            <a:r>
              <a:rPr lang="en-US" sz="2400" dirty="0"/>
              <a:t> language. This </a:t>
            </a:r>
            <a:r>
              <a:rPr lang="en-US" sz="2400" dirty="0" smtClean="0"/>
              <a:t>library is an open source project on github.com, it </a:t>
            </a:r>
            <a:r>
              <a:rPr lang="en-US" sz="2400" dirty="0"/>
              <a:t>contains a set of functions that implement homomorphic encryption schemes.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47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586</Words>
  <Application>Microsoft Office PowerPoint</Application>
  <PresentationFormat>Экран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Comparative Analysis of Homomorphic Encryption Algorithms Based on Learning with Errors </vt:lpstr>
      <vt:lpstr>Where we are from Stavropol Region on the map of Russia</vt:lpstr>
      <vt:lpstr>North-Caucasus Federal University</vt:lpstr>
      <vt:lpstr>Homomorphic Encryption</vt:lpstr>
      <vt:lpstr>Fully Homomorphic Encryption</vt:lpstr>
      <vt:lpstr>Application of Fully Homomorphic Encryption</vt:lpstr>
      <vt:lpstr>Residue Number System (RNS)</vt:lpstr>
      <vt:lpstr>Advantages of Residue Number System (RNS)</vt:lpstr>
      <vt:lpstr>Homomorphic Encryption Schemes</vt:lpstr>
      <vt:lpstr>Common Properties of HE Schemes</vt:lpstr>
      <vt:lpstr>Презентация PowerPoint</vt:lpstr>
      <vt:lpstr>Analysis of HE Schemes Function Performance</vt:lpstr>
      <vt:lpstr>Analysis of Encoding Function</vt:lpstr>
      <vt:lpstr>Analysis of Decoding Function</vt:lpstr>
      <vt:lpstr>Analysis of Encryption Function</vt:lpstr>
      <vt:lpstr>Analysis of Decryption Function</vt:lpstr>
      <vt:lpstr>Analysis of Addition Function</vt:lpstr>
      <vt:lpstr>Analysis of Multiplication Function</vt:lpstr>
      <vt:lpstr>Analysis of Relinearization Function</vt:lpstr>
      <vt:lpstr>Analysis of KeySwitching Function</vt:lpstr>
      <vt:lpstr>Signal to Noise Ratio (SNR)</vt:lpstr>
      <vt:lpstr>Conclusion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Homomorphic Encryption Algorithms Based on Learning with Errors</dc:title>
  <dc:creator>Елена</dc:creator>
  <cp:lastModifiedBy>Елена</cp:lastModifiedBy>
  <cp:revision>34</cp:revision>
  <dcterms:created xsi:type="dcterms:W3CDTF">2020-05-20T15:11:50Z</dcterms:created>
  <dcterms:modified xsi:type="dcterms:W3CDTF">2020-05-28T18:06:04Z</dcterms:modified>
</cp:coreProperties>
</file>